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3" r:id="rId3"/>
    <p:sldId id="265" r:id="rId4"/>
    <p:sldId id="269" r:id="rId5"/>
    <p:sldId id="270" r:id="rId6"/>
    <p:sldId id="274" r:id="rId7"/>
    <p:sldId id="266" r:id="rId8"/>
    <p:sldId id="257" r:id="rId9"/>
    <p:sldId id="276" r:id="rId10"/>
    <p:sldId id="258" r:id="rId11"/>
    <p:sldId id="259" r:id="rId12"/>
    <p:sldId id="279" r:id="rId13"/>
    <p:sldId id="280" r:id="rId14"/>
    <p:sldId id="282" r:id="rId15"/>
    <p:sldId id="281" r:id="rId16"/>
    <p:sldId id="289" r:id="rId17"/>
    <p:sldId id="291" r:id="rId18"/>
    <p:sldId id="262" r:id="rId19"/>
    <p:sldId id="285" r:id="rId20"/>
    <p:sldId id="286" r:id="rId21"/>
    <p:sldId id="287" r:id="rId22"/>
    <p:sldId id="290" r:id="rId23"/>
  </p:sldIdLst>
  <p:sldSz cx="12192000" cy="6858000"/>
  <p:notesSz cx="6881813" cy="97107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72439E-F055-4040-8BBC-538E0E8347C1}" v="27" dt="2025-01-14T10:55:11.436"/>
  </p1510:revLst>
</p1510:revInfo>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2460" autoAdjust="0"/>
  </p:normalViewPr>
  <p:slideViewPr>
    <p:cSldViewPr snapToGrid="0">
      <p:cViewPr varScale="1">
        <p:scale>
          <a:sx n="88" d="100"/>
          <a:sy n="88"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 Baranovas" userId="8e1b00b953703189" providerId="LiveId" clId="{10B16273-1D85-4A69-8E39-904CAFEA3697}"/>
    <pc:docChg chg="modSld">
      <pc:chgData name="Tomas Baranovas" userId="8e1b00b953703189" providerId="LiveId" clId="{10B16273-1D85-4A69-8E39-904CAFEA3697}" dt="2024-02-12T10:10:01.997" v="0" actId="113"/>
      <pc:docMkLst>
        <pc:docMk/>
      </pc:docMkLst>
      <pc:sldChg chg="modSp mod">
        <pc:chgData name="Tomas Baranovas" userId="8e1b00b953703189" providerId="LiveId" clId="{10B16273-1D85-4A69-8E39-904CAFEA3697}" dt="2024-02-12T10:10:01.997" v="0" actId="113"/>
        <pc:sldMkLst>
          <pc:docMk/>
          <pc:sldMk cId="4169156306" sldId="290"/>
        </pc:sldMkLst>
      </pc:sldChg>
    </pc:docChg>
  </pc:docChgLst>
  <pc:docChgLst>
    <pc:chgData name="Tomas Baranovas" userId="8e1b00b953703189" providerId="LiveId" clId="{AC8E751E-2BEE-496F-8BA3-8ED64DC3D096}"/>
    <pc:docChg chg="undo custSel delSld modSld">
      <pc:chgData name="Tomas Baranovas" userId="8e1b00b953703189" providerId="LiveId" clId="{AC8E751E-2BEE-496F-8BA3-8ED64DC3D096}" dt="2024-01-12T14:48:55.800" v="1159" actId="790"/>
      <pc:docMkLst>
        <pc:docMk/>
      </pc:docMkLst>
      <pc:sldChg chg="addSp delSp modSp mod">
        <pc:chgData name="Tomas Baranovas" userId="8e1b00b953703189" providerId="LiveId" clId="{AC8E751E-2BEE-496F-8BA3-8ED64DC3D096}" dt="2024-01-08T09:27:29.184" v="81" actId="20577"/>
        <pc:sldMkLst>
          <pc:docMk/>
          <pc:sldMk cId="1094932964" sldId="257"/>
        </pc:sldMkLst>
      </pc:sldChg>
      <pc:sldChg chg="addSp delSp modSp mod">
        <pc:chgData name="Tomas Baranovas" userId="8e1b00b953703189" providerId="LiveId" clId="{AC8E751E-2BEE-496F-8BA3-8ED64DC3D096}" dt="2024-01-08T09:36:24.366" v="128" actId="20577"/>
        <pc:sldMkLst>
          <pc:docMk/>
          <pc:sldMk cId="688342792" sldId="258"/>
        </pc:sldMkLst>
      </pc:sldChg>
      <pc:sldChg chg="addSp delSp modSp mod">
        <pc:chgData name="Tomas Baranovas" userId="8e1b00b953703189" providerId="LiveId" clId="{AC8E751E-2BEE-496F-8BA3-8ED64DC3D096}" dt="2024-01-08T09:42:06.849" v="149"/>
        <pc:sldMkLst>
          <pc:docMk/>
          <pc:sldMk cId="3273352698" sldId="259"/>
        </pc:sldMkLst>
      </pc:sldChg>
      <pc:sldChg chg="modSp mod">
        <pc:chgData name="Tomas Baranovas" userId="8e1b00b953703189" providerId="LiveId" clId="{AC8E751E-2BEE-496F-8BA3-8ED64DC3D096}" dt="2024-01-11T17:22:54.510" v="462" actId="20577"/>
        <pc:sldMkLst>
          <pc:docMk/>
          <pc:sldMk cId="1826230569" sldId="262"/>
        </pc:sldMkLst>
      </pc:sldChg>
      <pc:sldChg chg="modSp mod">
        <pc:chgData name="Tomas Baranovas" userId="8e1b00b953703189" providerId="LiveId" clId="{AC8E751E-2BEE-496F-8BA3-8ED64DC3D096}" dt="2024-01-11T17:16:31.043" v="284" actId="20577"/>
        <pc:sldMkLst>
          <pc:docMk/>
          <pc:sldMk cId="3689567377" sldId="263"/>
        </pc:sldMkLst>
      </pc:sldChg>
      <pc:sldChg chg="modSp mod">
        <pc:chgData name="Tomas Baranovas" userId="8e1b00b953703189" providerId="LiveId" clId="{AC8E751E-2BEE-496F-8BA3-8ED64DC3D096}" dt="2024-01-08T09:17:25.819" v="63" actId="114"/>
        <pc:sldMkLst>
          <pc:docMk/>
          <pc:sldMk cId="3892879169" sldId="266"/>
        </pc:sldMkLst>
      </pc:sldChg>
      <pc:sldChg chg="del">
        <pc:chgData name="Tomas Baranovas" userId="8e1b00b953703189" providerId="LiveId" clId="{AC8E751E-2BEE-496F-8BA3-8ED64DC3D096}" dt="2024-01-08T09:17:05.278" v="20" actId="47"/>
        <pc:sldMkLst>
          <pc:docMk/>
          <pc:sldMk cId="1190599303" sldId="272"/>
        </pc:sldMkLst>
      </pc:sldChg>
      <pc:sldChg chg="modSp mod">
        <pc:chgData name="Tomas Baranovas" userId="8e1b00b953703189" providerId="LiveId" clId="{AC8E751E-2BEE-496F-8BA3-8ED64DC3D096}" dt="2024-01-08T09:14:59.158" v="19" actId="20577"/>
        <pc:sldMkLst>
          <pc:docMk/>
          <pc:sldMk cId="1423394352" sldId="274"/>
        </pc:sldMkLst>
      </pc:sldChg>
      <pc:sldChg chg="addSp delSp modSp mod">
        <pc:chgData name="Tomas Baranovas" userId="8e1b00b953703189" providerId="LiveId" clId="{AC8E751E-2BEE-496F-8BA3-8ED64DC3D096}" dt="2024-01-08T09:31:28.384" v="110" actId="20577"/>
        <pc:sldMkLst>
          <pc:docMk/>
          <pc:sldMk cId="628423152" sldId="276"/>
        </pc:sldMkLst>
      </pc:sldChg>
      <pc:sldChg chg="addSp delSp modSp mod">
        <pc:chgData name="Tomas Baranovas" userId="8e1b00b953703189" providerId="LiveId" clId="{AC8E751E-2BEE-496F-8BA3-8ED64DC3D096}" dt="2024-01-08T09:57:27.741" v="175" actId="20577"/>
        <pc:sldMkLst>
          <pc:docMk/>
          <pc:sldMk cId="3361545869" sldId="279"/>
        </pc:sldMkLst>
      </pc:sldChg>
      <pc:sldChg chg="addSp delSp modSp mod">
        <pc:chgData name="Tomas Baranovas" userId="8e1b00b953703189" providerId="LiveId" clId="{AC8E751E-2BEE-496F-8BA3-8ED64DC3D096}" dt="2024-01-08T10:03:58.881" v="197" actId="20577"/>
        <pc:sldMkLst>
          <pc:docMk/>
          <pc:sldMk cId="367727321" sldId="280"/>
        </pc:sldMkLst>
      </pc:sldChg>
      <pc:sldChg chg="addSp delSp modSp mod">
        <pc:chgData name="Tomas Baranovas" userId="8e1b00b953703189" providerId="LiveId" clId="{AC8E751E-2BEE-496F-8BA3-8ED64DC3D096}" dt="2024-01-08T10:16:53.993" v="237" actId="20577"/>
        <pc:sldMkLst>
          <pc:docMk/>
          <pc:sldMk cId="410695702" sldId="281"/>
        </pc:sldMkLst>
      </pc:sldChg>
      <pc:sldChg chg="addSp delSp modSp mod">
        <pc:chgData name="Tomas Baranovas" userId="8e1b00b953703189" providerId="LiveId" clId="{AC8E751E-2BEE-496F-8BA3-8ED64DC3D096}" dt="2024-01-08T10:12:39.019" v="214" actId="20577"/>
        <pc:sldMkLst>
          <pc:docMk/>
          <pc:sldMk cId="1783815142" sldId="282"/>
        </pc:sldMkLst>
      </pc:sldChg>
      <pc:sldChg chg="modSp mod">
        <pc:chgData name="Tomas Baranovas" userId="8e1b00b953703189" providerId="LiveId" clId="{AC8E751E-2BEE-496F-8BA3-8ED64DC3D096}" dt="2024-01-12T12:01:10.555" v="1137" actId="6549"/>
        <pc:sldMkLst>
          <pc:docMk/>
          <pc:sldMk cId="1265303358" sldId="285"/>
        </pc:sldMkLst>
      </pc:sldChg>
      <pc:sldChg chg="addSp delSp modSp mod">
        <pc:chgData name="Tomas Baranovas" userId="8e1b00b953703189" providerId="LiveId" clId="{AC8E751E-2BEE-496F-8BA3-8ED64DC3D096}" dt="2024-01-11T17:33:43.681" v="653" actId="14100"/>
        <pc:sldMkLst>
          <pc:docMk/>
          <pc:sldMk cId="2308882071" sldId="286"/>
        </pc:sldMkLst>
      </pc:sldChg>
      <pc:sldChg chg="addSp modSp mod">
        <pc:chgData name="Tomas Baranovas" userId="8e1b00b953703189" providerId="LiveId" clId="{AC8E751E-2BEE-496F-8BA3-8ED64DC3D096}" dt="2024-01-11T17:37:17.925" v="660" actId="1076"/>
        <pc:sldMkLst>
          <pc:docMk/>
          <pc:sldMk cId="792389748" sldId="287"/>
        </pc:sldMkLst>
      </pc:sldChg>
      <pc:sldChg chg="del">
        <pc:chgData name="Tomas Baranovas" userId="8e1b00b953703189" providerId="LiveId" clId="{AC8E751E-2BEE-496F-8BA3-8ED64DC3D096}" dt="2024-01-08T09:51:24.092" v="150" actId="47"/>
        <pc:sldMkLst>
          <pc:docMk/>
          <pc:sldMk cId="1809257361" sldId="288"/>
        </pc:sldMkLst>
      </pc:sldChg>
      <pc:sldChg chg="addSp delSp modSp mod">
        <pc:chgData name="Tomas Baranovas" userId="8e1b00b953703189" providerId="LiveId" clId="{AC8E751E-2BEE-496F-8BA3-8ED64DC3D096}" dt="2024-01-08T10:31:42.679" v="252" actId="1076"/>
        <pc:sldMkLst>
          <pc:docMk/>
          <pc:sldMk cId="251679698" sldId="289"/>
        </pc:sldMkLst>
      </pc:sldChg>
      <pc:sldChg chg="modSp mod">
        <pc:chgData name="Tomas Baranovas" userId="8e1b00b953703189" providerId="LiveId" clId="{AC8E751E-2BEE-496F-8BA3-8ED64DC3D096}" dt="2024-01-12T14:48:55.800" v="1159" actId="790"/>
        <pc:sldMkLst>
          <pc:docMk/>
          <pc:sldMk cId="4169156306" sldId="290"/>
        </pc:sldMkLst>
      </pc:sldChg>
    </pc:docChg>
  </pc:docChgLst>
  <pc:docChgLst>
    <pc:chgData name="Tomas Baranovas" userId="8e1b00b953703189" providerId="LiveId" clId="{1EA829F1-A5B0-45A0-942D-BE6E8A2ED1BA}"/>
    <pc:docChg chg="modSld">
      <pc:chgData name="Tomas Baranovas" userId="8e1b00b953703189" providerId="LiveId" clId="{1EA829F1-A5B0-45A0-942D-BE6E8A2ED1BA}" dt="2024-04-20T14:42:21.798" v="41" actId="113"/>
      <pc:docMkLst>
        <pc:docMk/>
      </pc:docMkLst>
      <pc:sldChg chg="modSp mod">
        <pc:chgData name="Tomas Baranovas" userId="8e1b00b953703189" providerId="LiveId" clId="{1EA829F1-A5B0-45A0-942D-BE6E8A2ED1BA}" dt="2024-04-20T14:41:36.902" v="40" actId="20577"/>
        <pc:sldMkLst>
          <pc:docMk/>
          <pc:sldMk cId="3883293166" sldId="265"/>
        </pc:sldMkLst>
      </pc:sldChg>
      <pc:sldChg chg="modSp mod">
        <pc:chgData name="Tomas Baranovas" userId="8e1b00b953703189" providerId="LiveId" clId="{1EA829F1-A5B0-45A0-942D-BE6E8A2ED1BA}" dt="2024-04-20T14:42:21.798" v="41" actId="113"/>
        <pc:sldMkLst>
          <pc:docMk/>
          <pc:sldMk cId="4169156306" sldId="290"/>
        </pc:sldMkLst>
      </pc:sldChg>
    </pc:docChg>
  </pc:docChgLst>
  <pc:docChgLst>
    <pc:chgData name="Tomas Baranovas" userId="8e1b00b953703189" providerId="LiveId" clId="{C372439E-F055-4040-8BBC-538E0E8347C1}"/>
    <pc:docChg chg="undo custSel addSld modSld">
      <pc:chgData name="Tomas Baranovas" userId="8e1b00b953703189" providerId="LiveId" clId="{C372439E-F055-4040-8BBC-538E0E8347C1}" dt="2025-01-14T10:58:22.982" v="1740" actId="20577"/>
      <pc:docMkLst>
        <pc:docMk/>
      </pc:docMkLst>
      <pc:sldChg chg="modSp mod">
        <pc:chgData name="Tomas Baranovas" userId="8e1b00b953703189" providerId="LiveId" clId="{C372439E-F055-4040-8BBC-538E0E8347C1}" dt="2025-01-03T15:23:39.586" v="0" actId="20577"/>
        <pc:sldMkLst>
          <pc:docMk/>
          <pc:sldMk cId="1654671405" sldId="256"/>
        </pc:sldMkLst>
        <pc:spChg chg="mod">
          <ac:chgData name="Tomas Baranovas" userId="8e1b00b953703189" providerId="LiveId" clId="{C372439E-F055-4040-8BBC-538E0E8347C1}" dt="2025-01-03T15:23:39.586" v="0" actId="20577"/>
          <ac:spMkLst>
            <pc:docMk/>
            <pc:sldMk cId="1654671405" sldId="256"/>
            <ac:spMk id="3" creationId="{00000000-0000-0000-0000-000000000000}"/>
          </ac:spMkLst>
        </pc:spChg>
      </pc:sldChg>
      <pc:sldChg chg="addSp delSp modSp mod">
        <pc:chgData name="Tomas Baranovas" userId="8e1b00b953703189" providerId="LiveId" clId="{C372439E-F055-4040-8BBC-538E0E8347C1}" dt="2025-01-03T15:39:44.397" v="118" actId="20577"/>
        <pc:sldMkLst>
          <pc:docMk/>
          <pc:sldMk cId="1094932964" sldId="257"/>
        </pc:sldMkLst>
        <pc:graphicFrameChg chg="add mod">
          <ac:chgData name="Tomas Baranovas" userId="8e1b00b953703189" providerId="LiveId" clId="{C372439E-F055-4040-8BBC-538E0E8347C1}" dt="2025-01-03T15:38:38.449" v="105" actId="14100"/>
          <ac:graphicFrameMkLst>
            <pc:docMk/>
            <pc:sldMk cId="1094932964" sldId="257"/>
            <ac:graphicFrameMk id="3" creationId="{6F55424F-1DC4-4FBF-B132-067B83184224}"/>
          </ac:graphicFrameMkLst>
        </pc:graphicFrameChg>
        <pc:graphicFrameChg chg="modGraphic">
          <ac:chgData name="Tomas Baranovas" userId="8e1b00b953703189" providerId="LiveId" clId="{C372439E-F055-4040-8BBC-538E0E8347C1}" dt="2025-01-03T15:39:44.397" v="118" actId="20577"/>
          <ac:graphicFrameMkLst>
            <pc:docMk/>
            <pc:sldMk cId="1094932964" sldId="257"/>
            <ac:graphicFrameMk id="7" creationId="{00000000-0000-0000-0000-000000000000}"/>
          </ac:graphicFrameMkLst>
        </pc:graphicFrameChg>
      </pc:sldChg>
      <pc:sldChg chg="addSp delSp modSp mod">
        <pc:chgData name="Tomas Baranovas" userId="8e1b00b953703189" providerId="LiveId" clId="{C372439E-F055-4040-8BBC-538E0E8347C1}" dt="2025-01-03T15:45:49.451" v="151" actId="20577"/>
        <pc:sldMkLst>
          <pc:docMk/>
          <pc:sldMk cId="688342792" sldId="258"/>
        </pc:sldMkLst>
        <pc:graphicFrameChg chg="add mod">
          <ac:chgData name="Tomas Baranovas" userId="8e1b00b953703189" providerId="LiveId" clId="{C372439E-F055-4040-8BBC-538E0E8347C1}" dt="2025-01-03T15:44:41.124" v="141" actId="207"/>
          <ac:graphicFrameMkLst>
            <pc:docMk/>
            <pc:sldMk cId="688342792" sldId="258"/>
            <ac:graphicFrameMk id="3" creationId="{00000000-0008-0000-0000-000003000000}"/>
          </ac:graphicFrameMkLst>
        </pc:graphicFrameChg>
        <pc:graphicFrameChg chg="modGraphic">
          <ac:chgData name="Tomas Baranovas" userId="8e1b00b953703189" providerId="LiveId" clId="{C372439E-F055-4040-8BBC-538E0E8347C1}" dt="2025-01-03T15:45:49.451" v="151" actId="20577"/>
          <ac:graphicFrameMkLst>
            <pc:docMk/>
            <pc:sldMk cId="688342792" sldId="258"/>
            <ac:graphicFrameMk id="5" creationId="{00000000-0000-0000-0000-000000000000}"/>
          </ac:graphicFrameMkLst>
        </pc:graphicFrameChg>
      </pc:sldChg>
      <pc:sldChg chg="addSp delSp modSp mod">
        <pc:chgData name="Tomas Baranovas" userId="8e1b00b953703189" providerId="LiveId" clId="{C372439E-F055-4040-8BBC-538E0E8347C1}" dt="2025-01-07T14:53:31.460" v="413" actId="20577"/>
        <pc:sldMkLst>
          <pc:docMk/>
          <pc:sldMk cId="3273352698" sldId="259"/>
        </pc:sldMkLst>
        <pc:graphicFrameChg chg="add mod">
          <ac:chgData name="Tomas Baranovas" userId="8e1b00b953703189" providerId="LiveId" clId="{C372439E-F055-4040-8BBC-538E0E8347C1}" dt="2025-01-03T15:50:47.835" v="161" actId="207"/>
          <ac:graphicFrameMkLst>
            <pc:docMk/>
            <pc:sldMk cId="3273352698" sldId="259"/>
            <ac:graphicFrameMk id="3" creationId="{E6501CEB-72A6-44C7-BF06-D9FD5E862DBA}"/>
          </ac:graphicFrameMkLst>
        </pc:graphicFrameChg>
        <pc:graphicFrameChg chg="modGraphic">
          <ac:chgData name="Tomas Baranovas" userId="8e1b00b953703189" providerId="LiveId" clId="{C372439E-F055-4040-8BBC-538E0E8347C1}" dt="2025-01-07T14:53:31.460" v="413" actId="20577"/>
          <ac:graphicFrameMkLst>
            <pc:docMk/>
            <pc:sldMk cId="3273352698" sldId="259"/>
            <ac:graphicFrameMk id="7" creationId="{00000000-0000-0000-0000-000000000000}"/>
          </ac:graphicFrameMkLst>
        </pc:graphicFrameChg>
      </pc:sldChg>
      <pc:sldChg chg="modSp mod">
        <pc:chgData name="Tomas Baranovas" userId="8e1b00b953703189" providerId="LiveId" clId="{C372439E-F055-4040-8BBC-538E0E8347C1}" dt="2025-01-07T15:17:13.988" v="836" actId="20577"/>
        <pc:sldMkLst>
          <pc:docMk/>
          <pc:sldMk cId="1826230569" sldId="262"/>
        </pc:sldMkLst>
        <pc:spChg chg="mod">
          <ac:chgData name="Tomas Baranovas" userId="8e1b00b953703189" providerId="LiveId" clId="{C372439E-F055-4040-8BBC-538E0E8347C1}" dt="2025-01-07T15:17:09.435" v="833" actId="20577"/>
          <ac:spMkLst>
            <pc:docMk/>
            <pc:sldMk cId="1826230569" sldId="262"/>
            <ac:spMk id="3" creationId="{00000000-0000-0000-0000-000000000000}"/>
          </ac:spMkLst>
        </pc:spChg>
        <pc:spChg chg="mod">
          <ac:chgData name="Tomas Baranovas" userId="8e1b00b953703189" providerId="LiveId" clId="{C372439E-F055-4040-8BBC-538E0E8347C1}" dt="2025-01-07T15:17:13.988" v="836" actId="20577"/>
          <ac:spMkLst>
            <pc:docMk/>
            <pc:sldMk cId="1826230569" sldId="262"/>
            <ac:spMk id="4" creationId="{EDFDBF62-FE31-E6AE-EF1A-99AE9ECA7F7E}"/>
          </ac:spMkLst>
        </pc:spChg>
      </pc:sldChg>
      <pc:sldChg chg="modSp mod">
        <pc:chgData name="Tomas Baranovas" userId="8e1b00b953703189" providerId="LiveId" clId="{C372439E-F055-4040-8BBC-538E0E8347C1}" dt="2025-01-03T15:24:17.015" v="11" actId="20577"/>
        <pc:sldMkLst>
          <pc:docMk/>
          <pc:sldMk cId="3689567377" sldId="263"/>
        </pc:sldMkLst>
        <pc:spChg chg="mod">
          <ac:chgData name="Tomas Baranovas" userId="8e1b00b953703189" providerId="LiveId" clId="{C372439E-F055-4040-8BBC-538E0E8347C1}" dt="2025-01-03T15:24:17.015" v="11" actId="20577"/>
          <ac:spMkLst>
            <pc:docMk/>
            <pc:sldMk cId="3689567377" sldId="263"/>
            <ac:spMk id="3" creationId="{00000000-0000-0000-0000-000000000000}"/>
          </ac:spMkLst>
        </pc:spChg>
      </pc:sldChg>
      <pc:sldChg chg="modSp mod">
        <pc:chgData name="Tomas Baranovas" userId="8e1b00b953703189" providerId="LiveId" clId="{C372439E-F055-4040-8BBC-538E0E8347C1}" dt="2025-01-03T15:24:28.014" v="13" actId="27636"/>
        <pc:sldMkLst>
          <pc:docMk/>
          <pc:sldMk cId="3883293166" sldId="265"/>
        </pc:sldMkLst>
        <pc:spChg chg="mod">
          <ac:chgData name="Tomas Baranovas" userId="8e1b00b953703189" providerId="LiveId" clId="{C372439E-F055-4040-8BBC-538E0E8347C1}" dt="2025-01-03T15:24:28.014" v="13" actId="27636"/>
          <ac:spMkLst>
            <pc:docMk/>
            <pc:sldMk cId="3883293166" sldId="265"/>
            <ac:spMk id="3" creationId="{00000000-0000-0000-0000-000000000000}"/>
          </ac:spMkLst>
        </pc:spChg>
      </pc:sldChg>
      <pc:sldChg chg="modSp mod">
        <pc:chgData name="Tomas Baranovas" userId="8e1b00b953703189" providerId="LiveId" clId="{C372439E-F055-4040-8BBC-538E0E8347C1}" dt="2025-01-03T15:33:24.909" v="98" actId="20577"/>
        <pc:sldMkLst>
          <pc:docMk/>
          <pc:sldMk cId="3892879169" sldId="266"/>
        </pc:sldMkLst>
        <pc:spChg chg="mod">
          <ac:chgData name="Tomas Baranovas" userId="8e1b00b953703189" providerId="LiveId" clId="{C372439E-F055-4040-8BBC-538E0E8347C1}" dt="2025-01-03T15:33:24.909" v="98" actId="20577"/>
          <ac:spMkLst>
            <pc:docMk/>
            <pc:sldMk cId="3892879169" sldId="266"/>
            <ac:spMk id="3" creationId="{00000000-0000-0000-0000-000000000000}"/>
          </ac:spMkLst>
        </pc:spChg>
      </pc:sldChg>
      <pc:sldChg chg="modSp mod">
        <pc:chgData name="Tomas Baranovas" userId="8e1b00b953703189" providerId="LiveId" clId="{C372439E-F055-4040-8BBC-538E0E8347C1}" dt="2025-01-08T15:19:39.952" v="1217" actId="20577"/>
        <pc:sldMkLst>
          <pc:docMk/>
          <pc:sldMk cId="3127641144" sldId="270"/>
        </pc:sldMkLst>
        <pc:spChg chg="mod">
          <ac:chgData name="Tomas Baranovas" userId="8e1b00b953703189" providerId="LiveId" clId="{C372439E-F055-4040-8BBC-538E0E8347C1}" dt="2025-01-08T15:19:39.952" v="1217" actId="20577"/>
          <ac:spMkLst>
            <pc:docMk/>
            <pc:sldMk cId="3127641144" sldId="270"/>
            <ac:spMk id="3" creationId="{00000000-0000-0000-0000-000000000000}"/>
          </ac:spMkLst>
        </pc:spChg>
      </pc:sldChg>
      <pc:sldChg chg="modSp mod">
        <pc:chgData name="Tomas Baranovas" userId="8e1b00b953703189" providerId="LiveId" clId="{C372439E-F055-4040-8BBC-538E0E8347C1}" dt="2025-01-07T14:51:58.343" v="412" actId="20577"/>
        <pc:sldMkLst>
          <pc:docMk/>
          <pc:sldMk cId="1423394352" sldId="274"/>
        </pc:sldMkLst>
        <pc:spChg chg="mod">
          <ac:chgData name="Tomas Baranovas" userId="8e1b00b953703189" providerId="LiveId" clId="{C372439E-F055-4040-8BBC-538E0E8347C1}" dt="2025-01-03T15:27:20.979" v="18" actId="20577"/>
          <ac:spMkLst>
            <pc:docMk/>
            <pc:sldMk cId="1423394352" sldId="274"/>
            <ac:spMk id="2" creationId="{00000000-0000-0000-0000-000000000000}"/>
          </ac:spMkLst>
        </pc:spChg>
        <pc:spChg chg="mod">
          <ac:chgData name="Tomas Baranovas" userId="8e1b00b953703189" providerId="LiveId" clId="{C372439E-F055-4040-8BBC-538E0E8347C1}" dt="2025-01-07T14:51:58.343" v="412" actId="20577"/>
          <ac:spMkLst>
            <pc:docMk/>
            <pc:sldMk cId="1423394352" sldId="274"/>
            <ac:spMk id="3" creationId="{00000000-0000-0000-0000-000000000000}"/>
          </ac:spMkLst>
        </pc:spChg>
      </pc:sldChg>
      <pc:sldChg chg="addSp delSp modSp mod">
        <pc:chgData name="Tomas Baranovas" userId="8e1b00b953703189" providerId="LiveId" clId="{C372439E-F055-4040-8BBC-538E0E8347C1}" dt="2025-01-03T15:42:21.676" v="134" actId="20577"/>
        <pc:sldMkLst>
          <pc:docMk/>
          <pc:sldMk cId="628423152" sldId="276"/>
        </pc:sldMkLst>
        <pc:graphicFrameChg chg="add mod">
          <ac:chgData name="Tomas Baranovas" userId="8e1b00b953703189" providerId="LiveId" clId="{C372439E-F055-4040-8BBC-538E0E8347C1}" dt="2025-01-03T15:41:26.374" v="124" actId="14100"/>
          <ac:graphicFrameMkLst>
            <pc:docMk/>
            <pc:sldMk cId="628423152" sldId="276"/>
            <ac:graphicFrameMk id="4" creationId="{00000000-0008-0000-0000-000002000000}"/>
          </ac:graphicFrameMkLst>
        </pc:graphicFrameChg>
        <pc:graphicFrameChg chg="modGraphic">
          <ac:chgData name="Tomas Baranovas" userId="8e1b00b953703189" providerId="LiveId" clId="{C372439E-F055-4040-8BBC-538E0E8347C1}" dt="2025-01-03T15:42:21.676" v="134" actId="20577"/>
          <ac:graphicFrameMkLst>
            <pc:docMk/>
            <pc:sldMk cId="628423152" sldId="276"/>
            <ac:graphicFrameMk id="7" creationId="{00000000-0000-0000-0000-000000000000}"/>
          </ac:graphicFrameMkLst>
        </pc:graphicFrameChg>
      </pc:sldChg>
      <pc:sldChg chg="addSp delSp modSp mod">
        <pc:chgData name="Tomas Baranovas" userId="8e1b00b953703189" providerId="LiveId" clId="{C372439E-F055-4040-8BBC-538E0E8347C1}" dt="2025-01-03T15:57:44.441" v="212" actId="20577"/>
        <pc:sldMkLst>
          <pc:docMk/>
          <pc:sldMk cId="3361545869" sldId="279"/>
        </pc:sldMkLst>
        <pc:graphicFrameChg chg="add mod">
          <ac:chgData name="Tomas Baranovas" userId="8e1b00b953703189" providerId="LiveId" clId="{C372439E-F055-4040-8BBC-538E0E8347C1}" dt="2025-01-03T15:56:23.565" v="201" actId="207"/>
          <ac:graphicFrameMkLst>
            <pc:docMk/>
            <pc:sldMk cId="3361545869" sldId="279"/>
            <ac:graphicFrameMk id="3" creationId="{15D473E6-196E-4F84-972D-ADBE559EB742}"/>
          </ac:graphicFrameMkLst>
        </pc:graphicFrameChg>
        <pc:graphicFrameChg chg="modGraphic">
          <ac:chgData name="Tomas Baranovas" userId="8e1b00b953703189" providerId="LiveId" clId="{C372439E-F055-4040-8BBC-538E0E8347C1}" dt="2025-01-03T15:57:44.441" v="212" actId="20577"/>
          <ac:graphicFrameMkLst>
            <pc:docMk/>
            <pc:sldMk cId="3361545869" sldId="279"/>
            <ac:graphicFrameMk id="7" creationId="{00000000-0000-0000-0000-000000000000}"/>
          </ac:graphicFrameMkLst>
        </pc:graphicFrameChg>
      </pc:sldChg>
      <pc:sldChg chg="addSp delSp modSp mod">
        <pc:chgData name="Tomas Baranovas" userId="8e1b00b953703189" providerId="LiveId" clId="{C372439E-F055-4040-8BBC-538E0E8347C1}" dt="2025-01-03T16:04:09.886" v="230" actId="20577"/>
        <pc:sldMkLst>
          <pc:docMk/>
          <pc:sldMk cId="367727321" sldId="280"/>
        </pc:sldMkLst>
        <pc:graphicFrameChg chg="add mod">
          <ac:chgData name="Tomas Baranovas" userId="8e1b00b953703189" providerId="LiveId" clId="{C372439E-F055-4040-8BBC-538E0E8347C1}" dt="2025-01-03T16:02:49.370" v="219" actId="14100"/>
          <ac:graphicFrameMkLst>
            <pc:docMk/>
            <pc:sldMk cId="367727321" sldId="280"/>
            <ac:graphicFrameMk id="4" creationId="{1531B147-C4B9-41FE-BE1C-56341E33E0DB}"/>
          </ac:graphicFrameMkLst>
        </pc:graphicFrameChg>
        <pc:graphicFrameChg chg="modGraphic">
          <ac:chgData name="Tomas Baranovas" userId="8e1b00b953703189" providerId="LiveId" clId="{C372439E-F055-4040-8BBC-538E0E8347C1}" dt="2025-01-03T16:04:09.886" v="230" actId="20577"/>
          <ac:graphicFrameMkLst>
            <pc:docMk/>
            <pc:sldMk cId="367727321" sldId="280"/>
            <ac:graphicFrameMk id="7" creationId="{00000000-0000-0000-0000-000000000000}"/>
          </ac:graphicFrameMkLst>
        </pc:graphicFrameChg>
      </pc:sldChg>
      <pc:sldChg chg="addSp delSp modSp mod">
        <pc:chgData name="Tomas Baranovas" userId="8e1b00b953703189" providerId="LiveId" clId="{C372439E-F055-4040-8BBC-538E0E8347C1}" dt="2025-01-03T16:16:01.015" v="292" actId="20577"/>
        <pc:sldMkLst>
          <pc:docMk/>
          <pc:sldMk cId="410695702" sldId="281"/>
        </pc:sldMkLst>
        <pc:graphicFrameChg chg="add mod">
          <ac:chgData name="Tomas Baranovas" userId="8e1b00b953703189" providerId="LiveId" clId="{C372439E-F055-4040-8BBC-538E0E8347C1}" dt="2025-01-03T16:15:12.462" v="267" actId="207"/>
          <ac:graphicFrameMkLst>
            <pc:docMk/>
            <pc:sldMk cId="410695702" sldId="281"/>
            <ac:graphicFrameMk id="3" creationId="{E6501CEB-72A6-44C7-BF06-D9FD5E862DBA}"/>
          </ac:graphicFrameMkLst>
        </pc:graphicFrameChg>
        <pc:graphicFrameChg chg="modGraphic">
          <ac:chgData name="Tomas Baranovas" userId="8e1b00b953703189" providerId="LiveId" clId="{C372439E-F055-4040-8BBC-538E0E8347C1}" dt="2025-01-03T16:16:01.015" v="292" actId="20577"/>
          <ac:graphicFrameMkLst>
            <pc:docMk/>
            <pc:sldMk cId="410695702" sldId="281"/>
            <ac:graphicFrameMk id="7" creationId="{00000000-0000-0000-0000-000000000000}"/>
          </ac:graphicFrameMkLst>
        </pc:graphicFrameChg>
      </pc:sldChg>
      <pc:sldChg chg="addSp delSp modSp mod">
        <pc:chgData name="Tomas Baranovas" userId="8e1b00b953703189" providerId="LiveId" clId="{C372439E-F055-4040-8BBC-538E0E8347C1}" dt="2025-01-03T16:10:34.295" v="259" actId="20577"/>
        <pc:sldMkLst>
          <pc:docMk/>
          <pc:sldMk cId="1783815142" sldId="282"/>
        </pc:sldMkLst>
        <pc:graphicFrameChg chg="add mod">
          <ac:chgData name="Tomas Baranovas" userId="8e1b00b953703189" providerId="LiveId" clId="{C372439E-F055-4040-8BBC-538E0E8347C1}" dt="2025-01-03T16:09:43.202" v="247" actId="207"/>
          <ac:graphicFrameMkLst>
            <pc:docMk/>
            <pc:sldMk cId="1783815142" sldId="282"/>
            <ac:graphicFrameMk id="4" creationId="{3D884F45-A138-428C-981D-905AEE378297}"/>
          </ac:graphicFrameMkLst>
        </pc:graphicFrameChg>
        <pc:graphicFrameChg chg="modGraphic">
          <ac:chgData name="Tomas Baranovas" userId="8e1b00b953703189" providerId="LiveId" clId="{C372439E-F055-4040-8BBC-538E0E8347C1}" dt="2025-01-03T16:10:34.295" v="259" actId="20577"/>
          <ac:graphicFrameMkLst>
            <pc:docMk/>
            <pc:sldMk cId="1783815142" sldId="282"/>
            <ac:graphicFrameMk id="5" creationId="{00000000-0000-0000-0000-000000000000}"/>
          </ac:graphicFrameMkLst>
        </pc:graphicFrameChg>
      </pc:sldChg>
      <pc:sldChg chg="modSp mod">
        <pc:chgData name="Tomas Baranovas" userId="8e1b00b953703189" providerId="LiveId" clId="{C372439E-F055-4040-8BBC-538E0E8347C1}" dt="2025-01-14T10:56:28.314" v="1735" actId="20577"/>
        <pc:sldMkLst>
          <pc:docMk/>
          <pc:sldMk cId="1265303358" sldId="285"/>
        </pc:sldMkLst>
        <pc:spChg chg="mod">
          <ac:chgData name="Tomas Baranovas" userId="8e1b00b953703189" providerId="LiveId" clId="{C372439E-F055-4040-8BBC-538E0E8347C1}" dt="2025-01-07T16:57:37.672" v="1216" actId="20577"/>
          <ac:spMkLst>
            <pc:docMk/>
            <pc:sldMk cId="1265303358" sldId="285"/>
            <ac:spMk id="2" creationId="{00000000-0000-0000-0000-000000000000}"/>
          </ac:spMkLst>
        </pc:spChg>
        <pc:spChg chg="mod">
          <ac:chgData name="Tomas Baranovas" userId="8e1b00b953703189" providerId="LiveId" clId="{C372439E-F055-4040-8BBC-538E0E8347C1}" dt="2025-01-14T10:56:28.314" v="1735" actId="20577"/>
          <ac:spMkLst>
            <pc:docMk/>
            <pc:sldMk cId="1265303358" sldId="285"/>
            <ac:spMk id="3" creationId="{00000000-0000-0000-0000-000000000000}"/>
          </ac:spMkLst>
        </pc:spChg>
      </pc:sldChg>
      <pc:sldChg chg="addSp delSp modSp mod">
        <pc:chgData name="Tomas Baranovas" userId="8e1b00b953703189" providerId="LiveId" clId="{C372439E-F055-4040-8BBC-538E0E8347C1}" dt="2025-01-03T17:11:55.678" v="319" actId="20577"/>
        <pc:sldMkLst>
          <pc:docMk/>
          <pc:sldMk cId="2308882071" sldId="286"/>
        </pc:sldMkLst>
        <pc:spChg chg="mod">
          <ac:chgData name="Tomas Baranovas" userId="8e1b00b953703189" providerId="LiveId" clId="{C372439E-F055-4040-8BBC-538E0E8347C1}" dt="2025-01-03T17:03:52.239" v="302" actId="20577"/>
          <ac:spMkLst>
            <pc:docMk/>
            <pc:sldMk cId="2308882071" sldId="286"/>
            <ac:spMk id="2" creationId="{DB656331-2466-0622-F9C3-8371B02BD8F7}"/>
          </ac:spMkLst>
        </pc:spChg>
        <pc:graphicFrameChg chg="add mod">
          <ac:chgData name="Tomas Baranovas" userId="8e1b00b953703189" providerId="LiveId" clId="{C372439E-F055-4040-8BBC-538E0E8347C1}" dt="2025-01-03T17:07:14.374" v="314" actId="14100"/>
          <ac:graphicFrameMkLst>
            <pc:docMk/>
            <pc:sldMk cId="2308882071" sldId="286"/>
            <ac:graphicFrameMk id="4" creationId="{8D53D8BB-6FE4-E6F9-B46F-5F804AA31D5D}"/>
          </ac:graphicFrameMkLst>
        </pc:graphicFrameChg>
        <pc:graphicFrameChg chg="add mod modGraphic">
          <ac:chgData name="Tomas Baranovas" userId="8e1b00b953703189" providerId="LiveId" clId="{C372439E-F055-4040-8BBC-538E0E8347C1}" dt="2025-01-03T17:11:55.678" v="319" actId="20577"/>
          <ac:graphicFrameMkLst>
            <pc:docMk/>
            <pc:sldMk cId="2308882071" sldId="286"/>
            <ac:graphicFrameMk id="5" creationId="{D114FCDD-5C36-8D0A-70C6-E49DCBB2F1C7}"/>
          </ac:graphicFrameMkLst>
        </pc:graphicFrameChg>
      </pc:sldChg>
      <pc:sldChg chg="addSp delSp modSp mod">
        <pc:chgData name="Tomas Baranovas" userId="8e1b00b953703189" providerId="LiveId" clId="{C372439E-F055-4040-8BBC-538E0E8347C1}" dt="2025-01-14T10:57:46.226" v="1736" actId="122"/>
        <pc:sldMkLst>
          <pc:docMk/>
          <pc:sldMk cId="792389748" sldId="287"/>
        </pc:sldMkLst>
        <pc:spChg chg="mod">
          <ac:chgData name="Tomas Baranovas" userId="8e1b00b953703189" providerId="LiveId" clId="{C372439E-F055-4040-8BBC-538E0E8347C1}" dt="2025-01-14T10:57:46.226" v="1736" actId="122"/>
          <ac:spMkLst>
            <pc:docMk/>
            <pc:sldMk cId="792389748" sldId="287"/>
            <ac:spMk id="2" creationId="{DB656331-2466-0622-F9C3-8371B02BD8F7}"/>
          </ac:spMkLst>
        </pc:spChg>
        <pc:graphicFrameChg chg="mod">
          <ac:chgData name="Tomas Baranovas" userId="8e1b00b953703189" providerId="LiveId" clId="{C372439E-F055-4040-8BBC-538E0E8347C1}" dt="2025-01-03T17:16:00.751" v="321" actId="1076"/>
          <ac:graphicFrameMkLst>
            <pc:docMk/>
            <pc:sldMk cId="792389748" sldId="287"/>
            <ac:graphicFrameMk id="7" creationId="{D3F4D031-0EAD-09E7-E26C-0B5630D31978}"/>
          </ac:graphicFrameMkLst>
        </pc:graphicFrameChg>
        <pc:graphicFrameChg chg="add mod">
          <ac:chgData name="Tomas Baranovas" userId="8e1b00b953703189" providerId="LiveId" clId="{C372439E-F055-4040-8BBC-538E0E8347C1}" dt="2025-01-03T17:16:44.125" v="328" actId="1076"/>
          <ac:graphicFrameMkLst>
            <pc:docMk/>
            <pc:sldMk cId="792389748" sldId="287"/>
            <ac:graphicFrameMk id="8" creationId="{D3F4D031-0EAD-09E7-E26C-0B5630D31978}"/>
          </ac:graphicFrameMkLst>
        </pc:graphicFrameChg>
      </pc:sldChg>
      <pc:sldChg chg="addSp delSp modSp mod">
        <pc:chgData name="Tomas Baranovas" userId="8e1b00b953703189" providerId="LiveId" clId="{C372439E-F055-4040-8BBC-538E0E8347C1}" dt="2025-01-14T10:49:15.102" v="1558" actId="1076"/>
        <pc:sldMkLst>
          <pc:docMk/>
          <pc:sldMk cId="251679698" sldId="289"/>
        </pc:sldMkLst>
        <pc:spChg chg="mod">
          <ac:chgData name="Tomas Baranovas" userId="8e1b00b953703189" providerId="LiveId" clId="{C372439E-F055-4040-8BBC-538E0E8347C1}" dt="2025-01-14T10:45:36.469" v="1548" actId="20577"/>
          <ac:spMkLst>
            <pc:docMk/>
            <pc:sldMk cId="251679698" sldId="289"/>
            <ac:spMk id="2" creationId="{A4FFF7D5-D69A-2D0A-82F1-3008F2288B53}"/>
          </ac:spMkLst>
        </pc:spChg>
        <pc:picChg chg="add del mod">
          <ac:chgData name="Tomas Baranovas" userId="8e1b00b953703189" providerId="LiveId" clId="{C372439E-F055-4040-8BBC-538E0E8347C1}" dt="2025-01-14T10:48:46.951" v="1554" actId="478"/>
          <ac:picMkLst>
            <pc:docMk/>
            <pc:sldMk cId="251679698" sldId="289"/>
            <ac:picMk id="4" creationId="{864B8645-CEF9-5C2F-C905-C6A00EAA4D7C}"/>
          </ac:picMkLst>
        </pc:picChg>
        <pc:picChg chg="add del mod">
          <ac:chgData name="Tomas Baranovas" userId="8e1b00b953703189" providerId="LiveId" clId="{C372439E-F055-4040-8BBC-538E0E8347C1}" dt="2025-01-14T10:46:05.462" v="1549" actId="478"/>
          <ac:picMkLst>
            <pc:docMk/>
            <pc:sldMk cId="251679698" sldId="289"/>
            <ac:picMk id="6" creationId="{C2E55A9A-F8FF-2883-E4DA-D770FBCD8213}"/>
          </ac:picMkLst>
        </pc:picChg>
        <pc:picChg chg="add mod">
          <ac:chgData name="Tomas Baranovas" userId="8e1b00b953703189" providerId="LiveId" clId="{C372439E-F055-4040-8BBC-538E0E8347C1}" dt="2025-01-14T10:49:15.102" v="1558" actId="1076"/>
          <ac:picMkLst>
            <pc:docMk/>
            <pc:sldMk cId="251679698" sldId="289"/>
            <ac:picMk id="7" creationId="{F70A38F9-0139-2A0C-EE68-210C68AD0199}"/>
          </ac:picMkLst>
        </pc:picChg>
      </pc:sldChg>
      <pc:sldChg chg="modSp mod">
        <pc:chgData name="Tomas Baranovas" userId="8e1b00b953703189" providerId="LiveId" clId="{C372439E-F055-4040-8BBC-538E0E8347C1}" dt="2025-01-14T10:58:22.982" v="1740" actId="20577"/>
        <pc:sldMkLst>
          <pc:docMk/>
          <pc:sldMk cId="4169156306" sldId="290"/>
        </pc:sldMkLst>
        <pc:spChg chg="mod">
          <ac:chgData name="Tomas Baranovas" userId="8e1b00b953703189" providerId="LiveId" clId="{C372439E-F055-4040-8BBC-538E0E8347C1}" dt="2025-01-08T15:28:41.759" v="1519" actId="20577"/>
          <ac:spMkLst>
            <pc:docMk/>
            <pc:sldMk cId="4169156306" sldId="290"/>
            <ac:spMk id="2" creationId="{00000000-0000-0000-0000-000000000000}"/>
          </ac:spMkLst>
        </pc:spChg>
        <pc:spChg chg="mod">
          <ac:chgData name="Tomas Baranovas" userId="8e1b00b953703189" providerId="LiveId" clId="{C372439E-F055-4040-8BBC-538E0E8347C1}" dt="2025-01-14T10:58:22.982" v="1740" actId="20577"/>
          <ac:spMkLst>
            <pc:docMk/>
            <pc:sldMk cId="4169156306" sldId="290"/>
            <ac:spMk id="3" creationId="{00000000-0000-0000-0000-000000000000}"/>
          </ac:spMkLst>
        </pc:spChg>
      </pc:sldChg>
      <pc:sldChg chg="addSp delSp modSp add mod">
        <pc:chgData name="Tomas Baranovas" userId="8e1b00b953703189" providerId="LiveId" clId="{C372439E-F055-4040-8BBC-538E0E8347C1}" dt="2025-01-14T10:51:47.079" v="1563" actId="1076"/>
        <pc:sldMkLst>
          <pc:docMk/>
          <pc:sldMk cId="1942749068" sldId="291"/>
        </pc:sldMkLst>
        <pc:picChg chg="add mod">
          <ac:chgData name="Tomas Baranovas" userId="8e1b00b953703189" providerId="LiveId" clId="{C372439E-F055-4040-8BBC-538E0E8347C1}" dt="2025-01-14T10:51:47.079" v="1563" actId="1076"/>
          <ac:picMkLst>
            <pc:docMk/>
            <pc:sldMk cId="1942749068" sldId="291"/>
            <ac:picMk id="4" creationId="{03815325-E8A4-54EB-34BA-70D6EA7BC956}"/>
          </ac:picMkLst>
        </pc:picChg>
        <pc:picChg chg="del">
          <ac:chgData name="Tomas Baranovas" userId="8e1b00b953703189" providerId="LiveId" clId="{C372439E-F055-4040-8BBC-538E0E8347C1}" dt="2025-01-14T10:51:19.461" v="1559" actId="478"/>
          <ac:picMkLst>
            <pc:docMk/>
            <pc:sldMk cId="1942749068" sldId="291"/>
            <ac:picMk id="6" creationId="{AE01F48D-4948-3B90-5DDB-2512C36787AC}"/>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skambuciu%20paskaiciavimai%202024%20metu%20statistikai.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LEPTA\Documents\tmp%20Tomo%20HP\LEPTA\statistika\2022%20metu%20I%20pusmecio\Telefono%20ir%20ciato%20santyki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LEPTA\Documents\tmp%20Tomo%20HP\LEPTA\statistika\2022%20metu\Telefono%20ir%20ciato%20santyki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3%20metu/Telefono%20ir%20ciato%20santyki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Telefono%20ir%20ciato%20santykis.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skambuciu%20paskaiciavimai%202024%20metu%20statistikai.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skambuciu%20trukmes%20skaiciavimas%202024%20metu%20statistikai.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skambuciu%20paskaiciavimai%202024%20metu%20statistikai.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skambuciu%20paskaiciavimai%202024%20metu%20statistika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269;iato%20paskaiciavimai%202024%20metu%20statistikai.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269;iato%20paskaiciavimai%202024%20metu%20statistikai.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269;iato%20paskaiciavimai%202024%20metu%20statistikai.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8e1b00b953703189/Dokumentai/tmp%20Tomo%202023/LEPTA/Statistika/2024%20metu/Telefono%20ir%20ciato%20santyki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'ieinanciu skambuciu srautas'!$B$1</c:f>
              <c:strCache>
                <c:ptCount val="1"/>
                <c:pt idx="0">
                  <c:v>2023 m.</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'ieinanciu skambuciu srautas'!$A$2:$A$7</c:f>
              <c:strCache>
                <c:ptCount val="6"/>
                <c:pt idx="0">
                  <c:v>Iš viso</c:v>
                </c:pt>
                <c:pt idx="1">
                  <c:v>„Jaunimo linija“</c:v>
                </c:pt>
                <c:pt idx="2">
                  <c:v>„Vaikų linija“</c:v>
                </c:pt>
                <c:pt idx="3">
                  <c:v>„Vilties linija“</c:v>
                </c:pt>
                <c:pt idx="4">
                  <c:v>„Pagalbos moterims linija“</c:v>
                </c:pt>
                <c:pt idx="5">
                  <c:v>„Linija Doverija“</c:v>
                </c:pt>
              </c:strCache>
            </c:strRef>
          </c:cat>
          <c:val>
            <c:numRef>
              <c:f>'ieinanciu skambuciu srautas'!$B$2:$B$7</c:f>
              <c:numCache>
                <c:formatCode>General</c:formatCode>
                <c:ptCount val="6"/>
                <c:pt idx="0" formatCode="0">
                  <c:v>250923</c:v>
                </c:pt>
                <c:pt idx="1">
                  <c:v>48426</c:v>
                </c:pt>
                <c:pt idx="2">
                  <c:v>114544</c:v>
                </c:pt>
                <c:pt idx="3">
                  <c:v>39865</c:v>
                </c:pt>
                <c:pt idx="4">
                  <c:v>41543</c:v>
                </c:pt>
                <c:pt idx="5" formatCode="0">
                  <c:v>6545</c:v>
                </c:pt>
              </c:numCache>
            </c:numRef>
          </c:val>
          <c:extLst>
            <c:ext xmlns:c16="http://schemas.microsoft.com/office/drawing/2014/chart" uri="{C3380CC4-5D6E-409C-BE32-E72D297353CC}">
              <c16:uniqueId val="{00000000-CFC1-4BAB-A192-DF5133B5AF40}"/>
            </c:ext>
          </c:extLst>
        </c:ser>
        <c:ser>
          <c:idx val="3"/>
          <c:order val="1"/>
          <c:tx>
            <c:strRef>
              <c:f>'ieinanciu skambuciu srautas'!$C$1</c:f>
              <c:strCache>
                <c:ptCount val="1"/>
                <c:pt idx="0">
                  <c:v>2024 m.</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'ieinanciu skambuciu srautas'!$A$2:$A$7</c:f>
              <c:strCache>
                <c:ptCount val="6"/>
                <c:pt idx="0">
                  <c:v>Iš viso</c:v>
                </c:pt>
                <c:pt idx="1">
                  <c:v>„Jaunimo linija“</c:v>
                </c:pt>
                <c:pt idx="2">
                  <c:v>„Vaikų linija“</c:v>
                </c:pt>
                <c:pt idx="3">
                  <c:v>„Vilties linija“</c:v>
                </c:pt>
                <c:pt idx="4">
                  <c:v>„Pagalbos moterims linija“</c:v>
                </c:pt>
                <c:pt idx="5">
                  <c:v>„Linija Doverija“</c:v>
                </c:pt>
              </c:strCache>
            </c:strRef>
          </c:cat>
          <c:val>
            <c:numRef>
              <c:f>'ieinanciu skambuciu srautas'!$C$2:$C$7</c:f>
              <c:numCache>
                <c:formatCode>General</c:formatCode>
                <c:ptCount val="6"/>
                <c:pt idx="0" formatCode="0">
                  <c:v>262216</c:v>
                </c:pt>
                <c:pt idx="1">
                  <c:v>45115</c:v>
                </c:pt>
                <c:pt idx="2">
                  <c:v>131448</c:v>
                </c:pt>
                <c:pt idx="3">
                  <c:v>38088</c:v>
                </c:pt>
                <c:pt idx="4">
                  <c:v>43013</c:v>
                </c:pt>
                <c:pt idx="5" formatCode="0">
                  <c:v>4552</c:v>
                </c:pt>
              </c:numCache>
            </c:numRef>
          </c:val>
          <c:extLst>
            <c:ext xmlns:c16="http://schemas.microsoft.com/office/drawing/2014/chart" uri="{C3380CC4-5D6E-409C-BE32-E72D297353CC}">
              <c16:uniqueId val="{00000001-CFC1-4BAB-A192-DF5133B5AF40}"/>
            </c:ext>
          </c:extLst>
        </c:ser>
        <c:dLbls>
          <c:dLblPos val="outEnd"/>
          <c:showLegendKey val="0"/>
          <c:showVal val="1"/>
          <c:showCatName val="0"/>
          <c:showSerName val="0"/>
          <c:showPercent val="0"/>
          <c:showBubbleSize val="0"/>
        </c:dLbls>
        <c:gapWidth val="100"/>
        <c:overlap val="-24"/>
        <c:axId val="124311928"/>
        <c:axId val="124312312"/>
      </c:barChart>
      <c:catAx>
        <c:axId val="1243119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24312312"/>
        <c:crosses val="autoZero"/>
        <c:auto val="1"/>
        <c:lblAlgn val="ctr"/>
        <c:lblOffset val="100"/>
        <c:noMultiLvlLbl val="0"/>
      </c:catAx>
      <c:valAx>
        <c:axId val="1243123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24311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'[Telefono ir ciato santykis.xlsx]Santykiai'!$B$5</c:f>
              <c:strCache>
                <c:ptCount val="1"/>
                <c:pt idx="0">
                  <c:v>2023 m.</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B62-4134-B1F3-56FD79A38DC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B62-4134-B1F3-56FD79A38DC4}"/>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lt-LT"/>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'[Telefono ir ciato santykis.xlsx]Santykiai'!$A$6:$A$7</c:f>
              <c:strCache>
                <c:ptCount val="2"/>
                <c:pt idx="0">
                  <c:v>Telefonas</c:v>
                </c:pt>
                <c:pt idx="1">
                  <c:v>Čiatas</c:v>
                </c:pt>
              </c:strCache>
            </c:strRef>
          </c:cat>
          <c:val>
            <c:numRef>
              <c:f>'[Telefono ir ciato santykis.xlsx]Santykiai'!$B$6:$B$7</c:f>
              <c:numCache>
                <c:formatCode>0</c:formatCode>
                <c:ptCount val="2"/>
                <c:pt idx="0">
                  <c:v>1139</c:v>
                </c:pt>
                <c:pt idx="1">
                  <c:v>538.5</c:v>
                </c:pt>
              </c:numCache>
            </c:numRef>
          </c:val>
          <c:extLst>
            <c:ext xmlns:c16="http://schemas.microsoft.com/office/drawing/2014/chart" uri="{C3380CC4-5D6E-409C-BE32-E72D297353CC}">
              <c16:uniqueId val="{00000004-2B62-4134-B1F3-56FD79A38DC4}"/>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Santykiai!$B$5</c:f>
              <c:strCache>
                <c:ptCount val="1"/>
                <c:pt idx="0">
                  <c:v>2024 m.</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DC5-4636-80F1-B8201BA008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DC5-4636-80F1-B8201BA0085B}"/>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lt-LT"/>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Santykiai!$A$6:$A$7</c:f>
              <c:strCache>
                <c:ptCount val="2"/>
                <c:pt idx="0">
                  <c:v>Telefonas</c:v>
                </c:pt>
                <c:pt idx="1">
                  <c:v>Čiatas</c:v>
                </c:pt>
              </c:strCache>
            </c:strRef>
          </c:cat>
          <c:val>
            <c:numRef>
              <c:f>Santykiai!$B$6:$B$7</c:f>
              <c:numCache>
                <c:formatCode>0</c:formatCode>
                <c:ptCount val="2"/>
                <c:pt idx="0">
                  <c:v>1119</c:v>
                </c:pt>
                <c:pt idx="1">
                  <c:v>612.79166666666663</c:v>
                </c:pt>
              </c:numCache>
            </c:numRef>
          </c:val>
          <c:extLst>
            <c:ext xmlns:c16="http://schemas.microsoft.com/office/drawing/2014/chart" uri="{C3380CC4-5D6E-409C-BE32-E72D297353CC}">
              <c16:uniqueId val="{00000004-7DC5-4636-80F1-B8201BA0085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'atsiliepti skambučiai'!$B$1</c:f>
              <c:strCache>
                <c:ptCount val="1"/>
                <c:pt idx="0">
                  <c:v>2023 m.</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'atsiliepti skambučiai'!$A$2:$A$7</c:f>
              <c:strCache>
                <c:ptCount val="6"/>
                <c:pt idx="0">
                  <c:v>Iš viso</c:v>
                </c:pt>
                <c:pt idx="1">
                  <c:v>„Jaunimo linija“</c:v>
                </c:pt>
                <c:pt idx="2">
                  <c:v>„Vaikų linija“</c:v>
                </c:pt>
                <c:pt idx="3">
                  <c:v>„Vilties linija“</c:v>
                </c:pt>
                <c:pt idx="4">
                  <c:v>„Pagalbos moterims linija“</c:v>
                </c:pt>
                <c:pt idx="5">
                  <c:v>„Linija Doverija“</c:v>
                </c:pt>
              </c:strCache>
            </c:strRef>
          </c:cat>
          <c:val>
            <c:numRef>
              <c:f>'atsiliepti skambučiai'!$B$2:$B$7</c:f>
              <c:numCache>
                <c:formatCode>General</c:formatCode>
                <c:ptCount val="6"/>
                <c:pt idx="0" formatCode="0">
                  <c:v>162702</c:v>
                </c:pt>
                <c:pt idx="1">
                  <c:v>25791</c:v>
                </c:pt>
                <c:pt idx="2">
                  <c:v>87492</c:v>
                </c:pt>
                <c:pt idx="3">
                  <c:v>22380</c:v>
                </c:pt>
                <c:pt idx="4">
                  <c:v>25784</c:v>
                </c:pt>
                <c:pt idx="5" formatCode="0">
                  <c:v>1255</c:v>
                </c:pt>
              </c:numCache>
            </c:numRef>
          </c:val>
          <c:extLst>
            <c:ext xmlns:c16="http://schemas.microsoft.com/office/drawing/2014/chart" uri="{C3380CC4-5D6E-409C-BE32-E72D297353CC}">
              <c16:uniqueId val="{00000000-4092-472E-814E-96D11B6B176C}"/>
            </c:ext>
          </c:extLst>
        </c:ser>
        <c:ser>
          <c:idx val="3"/>
          <c:order val="1"/>
          <c:tx>
            <c:strRef>
              <c:f>'atsiliepti skambučiai'!$C$1</c:f>
              <c:strCache>
                <c:ptCount val="1"/>
                <c:pt idx="0">
                  <c:v>2024 m.</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'atsiliepti skambučiai'!$A$2:$A$7</c:f>
              <c:strCache>
                <c:ptCount val="6"/>
                <c:pt idx="0">
                  <c:v>Iš viso</c:v>
                </c:pt>
                <c:pt idx="1">
                  <c:v>„Jaunimo linija“</c:v>
                </c:pt>
                <c:pt idx="2">
                  <c:v>„Vaikų linija“</c:v>
                </c:pt>
                <c:pt idx="3">
                  <c:v>„Vilties linija“</c:v>
                </c:pt>
                <c:pt idx="4">
                  <c:v>„Pagalbos moterims linija“</c:v>
                </c:pt>
                <c:pt idx="5">
                  <c:v>„Linija Doverija“</c:v>
                </c:pt>
              </c:strCache>
            </c:strRef>
          </c:cat>
          <c:val>
            <c:numRef>
              <c:f>'atsiliepti skambučiai'!$C$2:$C$7</c:f>
              <c:numCache>
                <c:formatCode>General</c:formatCode>
                <c:ptCount val="6"/>
                <c:pt idx="0" formatCode="0">
                  <c:v>155678</c:v>
                </c:pt>
                <c:pt idx="1">
                  <c:v>25897</c:v>
                </c:pt>
                <c:pt idx="2">
                  <c:v>81876</c:v>
                </c:pt>
                <c:pt idx="3">
                  <c:v>21351</c:v>
                </c:pt>
                <c:pt idx="4">
                  <c:v>26008</c:v>
                </c:pt>
                <c:pt idx="5" formatCode="0">
                  <c:v>546</c:v>
                </c:pt>
              </c:numCache>
            </c:numRef>
          </c:val>
          <c:extLst>
            <c:ext xmlns:c16="http://schemas.microsoft.com/office/drawing/2014/chart" uri="{C3380CC4-5D6E-409C-BE32-E72D297353CC}">
              <c16:uniqueId val="{00000001-4092-472E-814E-96D11B6B176C}"/>
            </c:ext>
          </c:extLst>
        </c:ser>
        <c:dLbls>
          <c:dLblPos val="outEnd"/>
          <c:showLegendKey val="0"/>
          <c:showVal val="1"/>
          <c:showCatName val="0"/>
          <c:showSerName val="0"/>
          <c:showPercent val="0"/>
          <c:showBubbleSize val="0"/>
        </c:dLbls>
        <c:gapWidth val="100"/>
        <c:overlap val="-24"/>
        <c:axId val="124311928"/>
        <c:axId val="124312312"/>
      </c:barChart>
      <c:catAx>
        <c:axId val="1243119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24312312"/>
        <c:crosses val="autoZero"/>
        <c:auto val="1"/>
        <c:lblAlgn val="ctr"/>
        <c:lblOffset val="100"/>
        <c:noMultiLvlLbl val="0"/>
      </c:catAx>
      <c:valAx>
        <c:axId val="1243123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24311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Lapas1!$B$11</c:f>
              <c:strCache>
                <c:ptCount val="1"/>
                <c:pt idx="0">
                  <c:v>2023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Lapas1!$A$12:$A$17</c:f>
              <c:strCache>
                <c:ptCount val="6"/>
                <c:pt idx="0">
                  <c:v>Iš viso</c:v>
                </c:pt>
                <c:pt idx="1">
                  <c:v>„Jaunimo linija“</c:v>
                </c:pt>
                <c:pt idx="2">
                  <c:v>„Vaikų linija“</c:v>
                </c:pt>
                <c:pt idx="3">
                  <c:v>„Vilties linija“</c:v>
                </c:pt>
                <c:pt idx="4">
                  <c:v>„Pagalbos moterims linija“</c:v>
                </c:pt>
                <c:pt idx="5">
                  <c:v>„Linija Doverija“</c:v>
                </c:pt>
              </c:strCache>
            </c:strRef>
          </c:cat>
          <c:val>
            <c:numRef>
              <c:f>Lapas1!$B$12:$B$17</c:f>
              <c:numCache>
                <c:formatCode>0</c:formatCode>
                <c:ptCount val="6"/>
                <c:pt idx="0">
                  <c:v>27341.38861111111</c:v>
                </c:pt>
                <c:pt idx="1">
                  <c:v>9076.9991666666665</c:v>
                </c:pt>
                <c:pt idx="2">
                  <c:v>6853.54</c:v>
                </c:pt>
                <c:pt idx="3">
                  <c:v>4221.1166666666668</c:v>
                </c:pt>
                <c:pt idx="4">
                  <c:v>7069.1133333333337</c:v>
                </c:pt>
                <c:pt idx="5">
                  <c:v>120.61944444444444</c:v>
                </c:pt>
              </c:numCache>
            </c:numRef>
          </c:val>
          <c:extLst>
            <c:ext xmlns:c16="http://schemas.microsoft.com/office/drawing/2014/chart" uri="{C3380CC4-5D6E-409C-BE32-E72D297353CC}">
              <c16:uniqueId val="{00000000-EA62-43B1-9EEC-825EE0AC0F36}"/>
            </c:ext>
          </c:extLst>
        </c:ser>
        <c:ser>
          <c:idx val="2"/>
          <c:order val="1"/>
          <c:tx>
            <c:strRef>
              <c:f>Lapas1!$C$11</c:f>
              <c:strCache>
                <c:ptCount val="1"/>
                <c:pt idx="0">
                  <c:v>2024 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Lapas1!$A$12:$A$17</c:f>
              <c:strCache>
                <c:ptCount val="6"/>
                <c:pt idx="0">
                  <c:v>Iš viso</c:v>
                </c:pt>
                <c:pt idx="1">
                  <c:v>„Jaunimo linija“</c:v>
                </c:pt>
                <c:pt idx="2">
                  <c:v>„Vaikų linija“</c:v>
                </c:pt>
                <c:pt idx="3">
                  <c:v>„Vilties linija“</c:v>
                </c:pt>
                <c:pt idx="4">
                  <c:v>„Pagalbos moterims linija“</c:v>
                </c:pt>
                <c:pt idx="5">
                  <c:v>„Linija Doverija“</c:v>
                </c:pt>
              </c:strCache>
            </c:strRef>
          </c:cat>
          <c:val>
            <c:numRef>
              <c:f>Lapas1!$C$12:$C$17</c:f>
              <c:numCache>
                <c:formatCode>0</c:formatCode>
                <c:ptCount val="6"/>
                <c:pt idx="0">
                  <c:v>26857.880416666663</c:v>
                </c:pt>
                <c:pt idx="1">
                  <c:v>9207.822222222223</c:v>
                </c:pt>
                <c:pt idx="2">
                  <c:v>6186.1866666666665</c:v>
                </c:pt>
                <c:pt idx="3">
                  <c:v>3772.01</c:v>
                </c:pt>
                <c:pt idx="4">
                  <c:v>7636.2377777777774</c:v>
                </c:pt>
                <c:pt idx="5">
                  <c:v>55.623750000000001</c:v>
                </c:pt>
              </c:numCache>
            </c:numRef>
          </c:val>
          <c:extLst>
            <c:ext xmlns:c16="http://schemas.microsoft.com/office/drawing/2014/chart" uri="{C3380CC4-5D6E-409C-BE32-E72D297353CC}">
              <c16:uniqueId val="{00000001-EA62-43B1-9EEC-825EE0AC0F36}"/>
            </c:ext>
          </c:extLst>
        </c:ser>
        <c:dLbls>
          <c:showLegendKey val="0"/>
          <c:showVal val="0"/>
          <c:showCatName val="0"/>
          <c:showSerName val="0"/>
          <c:showPercent val="0"/>
          <c:showBubbleSize val="0"/>
        </c:dLbls>
        <c:gapWidth val="219"/>
        <c:overlap val="-27"/>
        <c:axId val="352616624"/>
        <c:axId val="352616232"/>
      </c:barChart>
      <c:catAx>
        <c:axId val="352616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2616232"/>
        <c:crosses val="autoZero"/>
        <c:auto val="1"/>
        <c:lblAlgn val="ctr"/>
        <c:lblOffset val="100"/>
        <c:noMultiLvlLbl val="0"/>
      </c:catAx>
      <c:valAx>
        <c:axId val="35261623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2616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4"/>
          <c:order val="2"/>
          <c:tx>
            <c:strRef>
              <c:f>Atsiliepiamumas!$B$2</c:f>
              <c:strCache>
                <c:ptCount val="1"/>
                <c:pt idx="0">
                  <c:v>2023 m.</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Atsiliepiamumas!$A$3:$A$8</c:f>
              <c:strCache>
                <c:ptCount val="6"/>
                <c:pt idx="0">
                  <c:v>Iš viso</c:v>
                </c:pt>
                <c:pt idx="1">
                  <c:v>„Jaunimo linija“</c:v>
                </c:pt>
                <c:pt idx="2">
                  <c:v>„Vaikų linija“</c:v>
                </c:pt>
                <c:pt idx="3">
                  <c:v>„Vilties linija“</c:v>
                </c:pt>
                <c:pt idx="4">
                  <c:v>„Pagalbos moterims linija“</c:v>
                </c:pt>
                <c:pt idx="5">
                  <c:v>„Linija Doverija“</c:v>
                </c:pt>
              </c:strCache>
            </c:strRef>
          </c:cat>
          <c:val>
            <c:numRef>
              <c:f>Atsiliepiamumas!$B$3:$B$8</c:f>
              <c:numCache>
                <c:formatCode>0</c:formatCode>
                <c:ptCount val="6"/>
                <c:pt idx="0">
                  <c:v>64.841405530780364</c:v>
                </c:pt>
                <c:pt idx="1">
                  <c:v>53.258580101598319</c:v>
                </c:pt>
                <c:pt idx="2">
                  <c:v>76.382874703170828</c:v>
                </c:pt>
                <c:pt idx="3">
                  <c:v>56.139470713658604</c:v>
                </c:pt>
                <c:pt idx="4">
                  <c:v>62.065811328021567</c:v>
                </c:pt>
                <c:pt idx="5">
                  <c:v>19.174942704354471</c:v>
                </c:pt>
              </c:numCache>
            </c:numRef>
          </c:val>
          <c:extLst>
            <c:ext xmlns:c16="http://schemas.microsoft.com/office/drawing/2014/chart" uri="{C3380CC4-5D6E-409C-BE32-E72D297353CC}">
              <c16:uniqueId val="{00000000-E960-4258-A683-70DBF1F4C3F0}"/>
            </c:ext>
          </c:extLst>
        </c:ser>
        <c:ser>
          <c:idx val="5"/>
          <c:order val="3"/>
          <c:tx>
            <c:strRef>
              <c:f>Atsiliepiamumas!$C$2</c:f>
              <c:strCache>
                <c:ptCount val="1"/>
                <c:pt idx="0">
                  <c:v>2024 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Atsiliepiamumas!$A$3:$A$8</c:f>
              <c:strCache>
                <c:ptCount val="6"/>
                <c:pt idx="0">
                  <c:v>Iš viso</c:v>
                </c:pt>
                <c:pt idx="1">
                  <c:v>„Jaunimo linija“</c:v>
                </c:pt>
                <c:pt idx="2">
                  <c:v>„Vaikų linija“</c:v>
                </c:pt>
                <c:pt idx="3">
                  <c:v>„Vilties linija“</c:v>
                </c:pt>
                <c:pt idx="4">
                  <c:v>„Pagalbos moterims linija“</c:v>
                </c:pt>
                <c:pt idx="5">
                  <c:v>„Linija Doverija“</c:v>
                </c:pt>
              </c:strCache>
            </c:strRef>
          </c:cat>
          <c:val>
            <c:numRef>
              <c:f>Atsiliepiamumas!$C$3:$C$8</c:f>
              <c:numCache>
                <c:formatCode>0</c:formatCode>
                <c:ptCount val="6"/>
                <c:pt idx="0">
                  <c:v>59.370137596485343</c:v>
                </c:pt>
                <c:pt idx="1">
                  <c:v>57.402194392109053</c:v>
                </c:pt>
                <c:pt idx="2">
                  <c:v>62.28774876757349</c:v>
                </c:pt>
                <c:pt idx="3">
                  <c:v>56.057025834908636</c:v>
                </c:pt>
                <c:pt idx="4">
                  <c:v>60.465440680724434</c:v>
                </c:pt>
                <c:pt idx="5">
                  <c:v>11.994727592267134</c:v>
                </c:pt>
              </c:numCache>
            </c:numRef>
          </c:val>
          <c:extLst>
            <c:ext xmlns:c16="http://schemas.microsoft.com/office/drawing/2014/chart" uri="{C3380CC4-5D6E-409C-BE32-E72D297353CC}">
              <c16:uniqueId val="{00000001-E960-4258-A683-70DBF1F4C3F0}"/>
            </c:ext>
          </c:extLst>
        </c:ser>
        <c:dLbls>
          <c:showLegendKey val="0"/>
          <c:showVal val="0"/>
          <c:showCatName val="0"/>
          <c:showSerName val="0"/>
          <c:showPercent val="0"/>
          <c:showBubbleSize val="0"/>
        </c:dLbls>
        <c:gapWidth val="219"/>
        <c:overlap val="-27"/>
        <c:axId val="509124600"/>
        <c:axId val="509118720"/>
        <c:extLst>
          <c:ext xmlns:c15="http://schemas.microsoft.com/office/drawing/2012/chart" uri="{02D57815-91ED-43cb-92C2-25804820EDAC}">
            <c15:filteredBarSeries>
              <c15:ser>
                <c:idx val="0"/>
                <c:order val="0"/>
                <c:tx>
                  <c:strRef>
                    <c:extLst>
                      <c:ext uri="{02D57815-91ED-43cb-92C2-25804820EDAC}">
                        <c15:formulaRef>
                          <c15:sqref>Atsiliepiamumas!#REF!</c15:sqref>
                        </c15:formulaRef>
                      </c:ext>
                    </c:extLst>
                    <c:strCache>
                      <c:ptCount val="1"/>
                      <c:pt idx="0">
                        <c:v>#REF!</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Atsiliepiamumas!$A$3:$A$8</c15:sqref>
                        </c15:formulaRef>
                      </c:ext>
                    </c:extLst>
                    <c:strCache>
                      <c:ptCount val="6"/>
                      <c:pt idx="0">
                        <c:v>Iš viso</c:v>
                      </c:pt>
                      <c:pt idx="1">
                        <c:v>„Jaunimo linija“</c:v>
                      </c:pt>
                      <c:pt idx="2">
                        <c:v>„Vaikų linija“</c:v>
                      </c:pt>
                      <c:pt idx="3">
                        <c:v>„Vilties linija“</c:v>
                      </c:pt>
                      <c:pt idx="4">
                        <c:v>„Pagalbos moterims linija“</c:v>
                      </c:pt>
                      <c:pt idx="5">
                        <c:v>„Linija Doverija“</c:v>
                      </c:pt>
                    </c:strCache>
                  </c:strRef>
                </c:cat>
                <c:val>
                  <c:numRef>
                    <c:extLst>
                      <c:ext uri="{02D57815-91ED-43cb-92C2-25804820EDAC}">
                        <c15:formulaRef>
                          <c15:sqref>Atsiliepiamumas!#REF!</c15:sqref>
                        </c15:formulaRef>
                      </c:ext>
                    </c:extLst>
                    <c:numCache>
                      <c:formatCode>General</c:formatCode>
                      <c:ptCount val="1"/>
                      <c:pt idx="0">
                        <c:v>1</c:v>
                      </c:pt>
                    </c:numCache>
                  </c:numRef>
                </c:val>
                <c:extLst>
                  <c:ext xmlns:c16="http://schemas.microsoft.com/office/drawing/2014/chart" uri="{C3380CC4-5D6E-409C-BE32-E72D297353CC}">
                    <c16:uniqueId val="{00000002-E960-4258-A683-70DBF1F4C3F0}"/>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Atsiliepiamumas!#REF!</c15:sqref>
                        </c15:formulaRef>
                      </c:ext>
                    </c:extLst>
                    <c:strCache>
                      <c:ptCount val="1"/>
                      <c:pt idx="0">
                        <c:v>#REF!</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Atsiliepiamumas!$A$3:$A$8</c15:sqref>
                        </c15:formulaRef>
                      </c:ext>
                    </c:extLst>
                    <c:strCache>
                      <c:ptCount val="6"/>
                      <c:pt idx="0">
                        <c:v>Iš viso</c:v>
                      </c:pt>
                      <c:pt idx="1">
                        <c:v>„Jaunimo linija“</c:v>
                      </c:pt>
                      <c:pt idx="2">
                        <c:v>„Vaikų linija“</c:v>
                      </c:pt>
                      <c:pt idx="3">
                        <c:v>„Vilties linija“</c:v>
                      </c:pt>
                      <c:pt idx="4">
                        <c:v>„Pagalbos moterims linija“</c:v>
                      </c:pt>
                      <c:pt idx="5">
                        <c:v>„Linija Doverija“</c:v>
                      </c:pt>
                    </c:strCache>
                  </c:strRef>
                </c:cat>
                <c:val>
                  <c:numRef>
                    <c:extLst xmlns:c15="http://schemas.microsoft.com/office/drawing/2012/chart">
                      <c:ext xmlns:c15="http://schemas.microsoft.com/office/drawing/2012/chart" uri="{02D57815-91ED-43cb-92C2-25804820EDAC}">
                        <c15:formulaRef>
                          <c15:sqref>Atsiliepiamumas!#REF!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3-E960-4258-A683-70DBF1F4C3F0}"/>
                  </c:ext>
                </c:extLst>
              </c15:ser>
            </c15:filteredBarSeries>
          </c:ext>
        </c:extLst>
      </c:barChart>
      <c:catAx>
        <c:axId val="50912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9118720"/>
        <c:crosses val="autoZero"/>
        <c:auto val="1"/>
        <c:lblAlgn val="ctr"/>
        <c:lblOffset val="100"/>
        <c:noMultiLvlLbl val="0"/>
      </c:catAx>
      <c:valAx>
        <c:axId val="5091187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912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'elektroniniai laiškai'!$B$1</c:f>
              <c:strCache>
                <c:ptCount val="1"/>
                <c:pt idx="0">
                  <c:v>2023 m.</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'elektroniniai laiškai'!$A$2:$A$5</c:f>
              <c:strCache>
                <c:ptCount val="4"/>
                <c:pt idx="0">
                  <c:v>Iš viso</c:v>
                </c:pt>
                <c:pt idx="1">
                  <c:v>„Vaikų linija“</c:v>
                </c:pt>
                <c:pt idx="2">
                  <c:v>„Vilties linija“</c:v>
                </c:pt>
                <c:pt idx="3">
                  <c:v>„Pagalbos moterims linija“</c:v>
                </c:pt>
              </c:strCache>
            </c:strRef>
          </c:cat>
          <c:val>
            <c:numRef>
              <c:f>'elektroniniai laiškai'!$B$2:$B$5</c:f>
              <c:numCache>
                <c:formatCode>General</c:formatCode>
                <c:ptCount val="4"/>
                <c:pt idx="0" formatCode="0">
                  <c:v>1475</c:v>
                </c:pt>
                <c:pt idx="1">
                  <c:v>745</c:v>
                </c:pt>
                <c:pt idx="2">
                  <c:v>128</c:v>
                </c:pt>
                <c:pt idx="3">
                  <c:v>602</c:v>
                </c:pt>
              </c:numCache>
            </c:numRef>
          </c:val>
          <c:extLst>
            <c:ext xmlns:c16="http://schemas.microsoft.com/office/drawing/2014/chart" uri="{C3380CC4-5D6E-409C-BE32-E72D297353CC}">
              <c16:uniqueId val="{00000000-3AD5-47EF-B677-BC9E2AD4E3D4}"/>
            </c:ext>
          </c:extLst>
        </c:ser>
        <c:ser>
          <c:idx val="3"/>
          <c:order val="1"/>
          <c:tx>
            <c:strRef>
              <c:f>'elektroniniai laiškai'!$C$1</c:f>
              <c:strCache>
                <c:ptCount val="1"/>
                <c:pt idx="0">
                  <c:v>2024 m.</c:v>
                </c:pt>
              </c:strCache>
            </c:strRef>
          </c:tx>
          <c:spPr>
            <a:solidFill>
              <a:schemeClr val="accent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'elektroniniai laiškai'!$A$2:$A$5</c:f>
              <c:strCache>
                <c:ptCount val="4"/>
                <c:pt idx="0">
                  <c:v>Iš viso</c:v>
                </c:pt>
                <c:pt idx="1">
                  <c:v>„Vaikų linija“</c:v>
                </c:pt>
                <c:pt idx="2">
                  <c:v>„Vilties linija“</c:v>
                </c:pt>
                <c:pt idx="3">
                  <c:v>„Pagalbos moterims linija“</c:v>
                </c:pt>
              </c:strCache>
            </c:strRef>
          </c:cat>
          <c:val>
            <c:numRef>
              <c:f>'elektroniniai laiškai'!$C$2:$C$5</c:f>
              <c:numCache>
                <c:formatCode>General</c:formatCode>
                <c:ptCount val="4"/>
                <c:pt idx="0" formatCode="0">
                  <c:v>1073</c:v>
                </c:pt>
                <c:pt idx="1">
                  <c:v>470</c:v>
                </c:pt>
                <c:pt idx="2">
                  <c:v>119</c:v>
                </c:pt>
                <c:pt idx="3">
                  <c:v>484</c:v>
                </c:pt>
              </c:numCache>
            </c:numRef>
          </c:val>
          <c:extLst>
            <c:ext xmlns:c16="http://schemas.microsoft.com/office/drawing/2014/chart" uri="{C3380CC4-5D6E-409C-BE32-E72D297353CC}">
              <c16:uniqueId val="{00000001-3AD5-47EF-B677-BC9E2AD4E3D4}"/>
            </c:ext>
          </c:extLst>
        </c:ser>
        <c:dLbls>
          <c:dLblPos val="outEnd"/>
          <c:showLegendKey val="0"/>
          <c:showVal val="1"/>
          <c:showCatName val="0"/>
          <c:showSerName val="0"/>
          <c:showPercent val="0"/>
          <c:showBubbleSize val="0"/>
        </c:dLbls>
        <c:gapWidth val="100"/>
        <c:overlap val="-24"/>
        <c:axId val="124311928"/>
        <c:axId val="124312312"/>
      </c:barChart>
      <c:catAx>
        <c:axId val="1243119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24312312"/>
        <c:crosses val="autoZero"/>
        <c:auto val="1"/>
        <c:lblAlgn val="ctr"/>
        <c:lblOffset val="100"/>
        <c:noMultiLvlLbl val="0"/>
      </c:catAx>
      <c:valAx>
        <c:axId val="1243123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24311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'Įvykę čiat pokalbiai'!$B$2</c:f>
              <c:strCache>
                <c:ptCount val="1"/>
                <c:pt idx="0">
                  <c:v>2023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'Įvykę čiat pokalbiai'!$A$3:$A$7</c:f>
              <c:strCache>
                <c:ptCount val="5"/>
                <c:pt idx="0">
                  <c:v>Iš viso</c:v>
                </c:pt>
                <c:pt idx="1">
                  <c:v>„Jaunimo linija“</c:v>
                </c:pt>
                <c:pt idx="2">
                  <c:v>„Vaikų linija“</c:v>
                </c:pt>
                <c:pt idx="3">
                  <c:v>„Vilties linija“</c:v>
                </c:pt>
                <c:pt idx="4">
                  <c:v>„Pagalbos moterims linija“</c:v>
                </c:pt>
              </c:strCache>
            </c:strRef>
          </c:cat>
          <c:val>
            <c:numRef>
              <c:f>'Įvykę čiat pokalbiai'!$B$3:$B$7</c:f>
              <c:numCache>
                <c:formatCode>General</c:formatCode>
                <c:ptCount val="5"/>
                <c:pt idx="0" formatCode="0">
                  <c:v>18924</c:v>
                </c:pt>
                <c:pt idx="1">
                  <c:v>8937</c:v>
                </c:pt>
                <c:pt idx="2">
                  <c:v>8418</c:v>
                </c:pt>
                <c:pt idx="3">
                  <c:v>246</c:v>
                </c:pt>
                <c:pt idx="4">
                  <c:v>1323</c:v>
                </c:pt>
              </c:numCache>
            </c:numRef>
          </c:val>
          <c:extLst>
            <c:ext xmlns:c16="http://schemas.microsoft.com/office/drawing/2014/chart" uri="{C3380CC4-5D6E-409C-BE32-E72D297353CC}">
              <c16:uniqueId val="{00000000-598A-4BD5-A59A-E81B3875264B}"/>
            </c:ext>
          </c:extLst>
        </c:ser>
        <c:ser>
          <c:idx val="2"/>
          <c:order val="1"/>
          <c:tx>
            <c:strRef>
              <c:f>'Įvykę čiat pokalbiai'!$C$2</c:f>
              <c:strCache>
                <c:ptCount val="1"/>
                <c:pt idx="0">
                  <c:v>2024 m.</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'Įvykę čiat pokalbiai'!$A$3:$A$7</c:f>
              <c:strCache>
                <c:ptCount val="5"/>
                <c:pt idx="0">
                  <c:v>Iš viso</c:v>
                </c:pt>
                <c:pt idx="1">
                  <c:v>„Jaunimo linija“</c:v>
                </c:pt>
                <c:pt idx="2">
                  <c:v>„Vaikų linija“</c:v>
                </c:pt>
                <c:pt idx="3">
                  <c:v>„Vilties linija“</c:v>
                </c:pt>
                <c:pt idx="4">
                  <c:v>„Pagalbos moterims linija“</c:v>
                </c:pt>
              </c:strCache>
            </c:strRef>
          </c:cat>
          <c:val>
            <c:numRef>
              <c:f>'Įvykę čiat pokalbiai'!$C$3:$C$7</c:f>
              <c:numCache>
                <c:formatCode>General</c:formatCode>
                <c:ptCount val="5"/>
                <c:pt idx="0" formatCode="0">
                  <c:v>22160</c:v>
                </c:pt>
                <c:pt idx="1">
                  <c:v>9656</c:v>
                </c:pt>
                <c:pt idx="2">
                  <c:v>10915</c:v>
                </c:pt>
                <c:pt idx="3">
                  <c:v>215</c:v>
                </c:pt>
                <c:pt idx="4">
                  <c:v>1374</c:v>
                </c:pt>
              </c:numCache>
            </c:numRef>
          </c:val>
          <c:extLst>
            <c:ext xmlns:c16="http://schemas.microsoft.com/office/drawing/2014/chart" uri="{C3380CC4-5D6E-409C-BE32-E72D297353CC}">
              <c16:uniqueId val="{00000001-598A-4BD5-A59A-E81B3875264B}"/>
            </c:ext>
          </c:extLst>
        </c:ser>
        <c:dLbls>
          <c:showLegendKey val="0"/>
          <c:showVal val="0"/>
          <c:showCatName val="0"/>
          <c:showSerName val="0"/>
          <c:showPercent val="0"/>
          <c:showBubbleSize val="0"/>
        </c:dLbls>
        <c:gapWidth val="219"/>
        <c:overlap val="-27"/>
        <c:axId val="352616624"/>
        <c:axId val="352616232"/>
      </c:barChart>
      <c:catAx>
        <c:axId val="352616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2616232"/>
        <c:crosses val="autoZero"/>
        <c:auto val="1"/>
        <c:lblAlgn val="ctr"/>
        <c:lblOffset val="100"/>
        <c:noMultiLvlLbl val="0"/>
      </c:catAx>
      <c:valAx>
        <c:axId val="35261623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2616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'Bendra čiatų trukmė'!$B$2</c:f>
              <c:strCache>
                <c:ptCount val="1"/>
                <c:pt idx="0">
                  <c:v>2023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'Bendra čiatų trukmė'!$A$3:$A$7</c:f>
              <c:strCache>
                <c:ptCount val="5"/>
                <c:pt idx="0">
                  <c:v>Iš viso</c:v>
                </c:pt>
                <c:pt idx="1">
                  <c:v>„Jaunimo linija“</c:v>
                </c:pt>
                <c:pt idx="2">
                  <c:v>„Vaikų linija“</c:v>
                </c:pt>
                <c:pt idx="3">
                  <c:v>„Vilties linija“</c:v>
                </c:pt>
                <c:pt idx="4">
                  <c:v>„Pagalbos moterims linija“</c:v>
                </c:pt>
              </c:strCache>
            </c:strRef>
          </c:cat>
          <c:val>
            <c:numRef>
              <c:f>'Bendra čiatų trukmė'!$B$3:$B$7</c:f>
              <c:numCache>
                <c:formatCode>General</c:formatCode>
                <c:ptCount val="5"/>
                <c:pt idx="0" formatCode="0">
                  <c:v>12924</c:v>
                </c:pt>
                <c:pt idx="1">
                  <c:v>5891</c:v>
                </c:pt>
                <c:pt idx="2">
                  <c:v>5745</c:v>
                </c:pt>
                <c:pt idx="3">
                  <c:v>175</c:v>
                </c:pt>
                <c:pt idx="4">
                  <c:v>1113</c:v>
                </c:pt>
              </c:numCache>
            </c:numRef>
          </c:val>
          <c:extLst>
            <c:ext xmlns:c16="http://schemas.microsoft.com/office/drawing/2014/chart" uri="{C3380CC4-5D6E-409C-BE32-E72D297353CC}">
              <c16:uniqueId val="{00000000-44A5-4D16-91D0-EDA7520A8DED}"/>
            </c:ext>
          </c:extLst>
        </c:ser>
        <c:ser>
          <c:idx val="2"/>
          <c:order val="1"/>
          <c:tx>
            <c:strRef>
              <c:f>'Bendra čiatų trukmė'!$C$2</c:f>
              <c:strCache>
                <c:ptCount val="1"/>
                <c:pt idx="0">
                  <c:v>2024 m.</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'Bendra čiatų trukmė'!$A$3:$A$7</c:f>
              <c:strCache>
                <c:ptCount val="5"/>
                <c:pt idx="0">
                  <c:v>Iš viso</c:v>
                </c:pt>
                <c:pt idx="1">
                  <c:v>„Jaunimo linija“</c:v>
                </c:pt>
                <c:pt idx="2">
                  <c:v>„Vaikų linija“</c:v>
                </c:pt>
                <c:pt idx="3">
                  <c:v>„Vilties linija“</c:v>
                </c:pt>
                <c:pt idx="4">
                  <c:v>„Pagalbos moterims linija“</c:v>
                </c:pt>
              </c:strCache>
            </c:strRef>
          </c:cat>
          <c:val>
            <c:numRef>
              <c:f>'Bendra čiatų trukmė'!$C$3:$C$7</c:f>
              <c:numCache>
                <c:formatCode>General</c:formatCode>
                <c:ptCount val="5"/>
                <c:pt idx="0" formatCode="0">
                  <c:v>14707</c:v>
                </c:pt>
                <c:pt idx="1">
                  <c:v>6043</c:v>
                </c:pt>
                <c:pt idx="2">
                  <c:v>7500</c:v>
                </c:pt>
                <c:pt idx="3">
                  <c:v>128</c:v>
                </c:pt>
                <c:pt idx="4">
                  <c:v>1036</c:v>
                </c:pt>
              </c:numCache>
            </c:numRef>
          </c:val>
          <c:extLst>
            <c:ext xmlns:c16="http://schemas.microsoft.com/office/drawing/2014/chart" uri="{C3380CC4-5D6E-409C-BE32-E72D297353CC}">
              <c16:uniqueId val="{00000001-44A5-4D16-91D0-EDA7520A8DED}"/>
            </c:ext>
          </c:extLst>
        </c:ser>
        <c:dLbls>
          <c:showLegendKey val="0"/>
          <c:showVal val="0"/>
          <c:showCatName val="0"/>
          <c:showSerName val="0"/>
          <c:showPercent val="0"/>
          <c:showBubbleSize val="0"/>
        </c:dLbls>
        <c:gapWidth val="219"/>
        <c:overlap val="-27"/>
        <c:axId val="352616624"/>
        <c:axId val="352616232"/>
      </c:barChart>
      <c:catAx>
        <c:axId val="352616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2616232"/>
        <c:crosses val="autoZero"/>
        <c:auto val="1"/>
        <c:lblAlgn val="ctr"/>
        <c:lblOffset val="100"/>
        <c:noMultiLvlLbl val="0"/>
      </c:catAx>
      <c:valAx>
        <c:axId val="35261623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2616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'Čiatų atsiliepiamumas'!$B$2</c:f>
              <c:strCache>
                <c:ptCount val="1"/>
                <c:pt idx="0">
                  <c:v>2023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'Čiatų atsiliepiamumas'!$A$3:$A$7</c:f>
              <c:strCache>
                <c:ptCount val="5"/>
                <c:pt idx="0">
                  <c:v>Iš viso</c:v>
                </c:pt>
                <c:pt idx="1">
                  <c:v>„Jaunimo linija“</c:v>
                </c:pt>
                <c:pt idx="2">
                  <c:v>„Vaikų linija“</c:v>
                </c:pt>
                <c:pt idx="3">
                  <c:v>„Vilties linija“</c:v>
                </c:pt>
                <c:pt idx="4">
                  <c:v>„Pagalbos moterims linija“</c:v>
                </c:pt>
              </c:strCache>
            </c:strRef>
          </c:cat>
          <c:val>
            <c:numRef>
              <c:f>'Čiatų atsiliepiamumas'!$B$3:$B$7</c:f>
              <c:numCache>
                <c:formatCode>0</c:formatCode>
                <c:ptCount val="5"/>
                <c:pt idx="0">
                  <c:v>76</c:v>
                </c:pt>
                <c:pt idx="1">
                  <c:v>74</c:v>
                </c:pt>
                <c:pt idx="2">
                  <c:v>78</c:v>
                </c:pt>
                <c:pt idx="3">
                  <c:v>80</c:v>
                </c:pt>
                <c:pt idx="4">
                  <c:v>80</c:v>
                </c:pt>
              </c:numCache>
            </c:numRef>
          </c:val>
          <c:extLst xmlns:c15="http://schemas.microsoft.com/office/drawing/2012/chart">
            <c:ext xmlns:c16="http://schemas.microsoft.com/office/drawing/2014/chart" uri="{C3380CC4-5D6E-409C-BE32-E72D297353CC}">
              <c16:uniqueId val="{00000000-2261-462A-B306-E0C4F1AAA9FD}"/>
            </c:ext>
          </c:extLst>
        </c:ser>
        <c:ser>
          <c:idx val="1"/>
          <c:order val="1"/>
          <c:tx>
            <c:strRef>
              <c:f>'Čiatų atsiliepiamumas'!$C$2</c:f>
              <c:strCache>
                <c:ptCount val="1"/>
                <c:pt idx="0">
                  <c:v>2024 m.</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'Čiatų atsiliepiamumas'!$A$3:$A$7</c:f>
              <c:strCache>
                <c:ptCount val="5"/>
                <c:pt idx="0">
                  <c:v>Iš viso</c:v>
                </c:pt>
                <c:pt idx="1">
                  <c:v>„Jaunimo linija“</c:v>
                </c:pt>
                <c:pt idx="2">
                  <c:v>„Vaikų linija“</c:v>
                </c:pt>
                <c:pt idx="3">
                  <c:v>„Vilties linija“</c:v>
                </c:pt>
                <c:pt idx="4">
                  <c:v>„Pagalbos moterims linija“</c:v>
                </c:pt>
              </c:strCache>
            </c:strRef>
          </c:cat>
          <c:val>
            <c:numRef>
              <c:f>'Čiatų atsiliepiamumas'!$C$3:$C$7</c:f>
              <c:numCache>
                <c:formatCode>0</c:formatCode>
                <c:ptCount val="5"/>
                <c:pt idx="0">
                  <c:v>79</c:v>
                </c:pt>
                <c:pt idx="1">
                  <c:v>83</c:v>
                </c:pt>
                <c:pt idx="2">
                  <c:v>76</c:v>
                </c:pt>
                <c:pt idx="3">
                  <c:v>80</c:v>
                </c:pt>
                <c:pt idx="4">
                  <c:v>81</c:v>
                </c:pt>
              </c:numCache>
            </c:numRef>
          </c:val>
          <c:extLst xmlns:c15="http://schemas.microsoft.com/office/drawing/2012/chart">
            <c:ext xmlns:c16="http://schemas.microsoft.com/office/drawing/2014/chart" uri="{C3380CC4-5D6E-409C-BE32-E72D297353CC}">
              <c16:uniqueId val="{00000001-2261-462A-B306-E0C4F1AAA9FD}"/>
            </c:ext>
          </c:extLst>
        </c:ser>
        <c:dLbls>
          <c:showLegendKey val="0"/>
          <c:showVal val="0"/>
          <c:showCatName val="0"/>
          <c:showSerName val="0"/>
          <c:showPercent val="0"/>
          <c:showBubbleSize val="0"/>
        </c:dLbls>
        <c:gapWidth val="219"/>
        <c:overlap val="-27"/>
        <c:axId val="509124600"/>
        <c:axId val="509118720"/>
        <c:extLst/>
      </c:barChart>
      <c:catAx>
        <c:axId val="50912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9118720"/>
        <c:crosses val="autoZero"/>
        <c:auto val="1"/>
        <c:lblAlgn val="ctr"/>
        <c:lblOffset val="100"/>
        <c:noMultiLvlLbl val="0"/>
      </c:catAx>
      <c:valAx>
        <c:axId val="5091187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912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FF00"/>
            </a:solidFill>
            <a:ln>
              <a:noFill/>
            </a:ln>
            <a:effectLst/>
          </c:spPr>
          <c:invertIfNegative val="0"/>
          <c:dPt>
            <c:idx val="1"/>
            <c:invertIfNegative val="0"/>
            <c:bubble3D val="0"/>
            <c:spPr>
              <a:solidFill>
                <a:srgbClr val="92D050"/>
              </a:solidFill>
              <a:ln>
                <a:noFill/>
              </a:ln>
              <a:effectLst/>
            </c:spPr>
            <c:extLst>
              <c:ext xmlns:c16="http://schemas.microsoft.com/office/drawing/2014/chart" uri="{C3380CC4-5D6E-409C-BE32-E72D297353CC}">
                <c16:uniqueId val="{00000001-A37C-41D7-AF3F-7769660DC6FD}"/>
              </c:ext>
            </c:extLst>
          </c:dPt>
          <c:dPt>
            <c:idx val="2"/>
            <c:invertIfNegative val="0"/>
            <c:bubble3D val="0"/>
            <c:spPr>
              <a:solidFill>
                <a:srgbClr val="FF0000"/>
              </a:solidFill>
              <a:ln>
                <a:noFill/>
              </a:ln>
              <a:effectLst/>
            </c:spPr>
            <c:extLst>
              <c:ext xmlns:c16="http://schemas.microsoft.com/office/drawing/2014/chart" uri="{C3380CC4-5D6E-409C-BE32-E72D297353CC}">
                <c16:uniqueId val="{00000003-A37C-41D7-AF3F-7769660DC6FD}"/>
              </c:ext>
            </c:extLst>
          </c:dPt>
          <c:dPt>
            <c:idx val="4"/>
            <c:invertIfNegative val="0"/>
            <c:bubble3D val="0"/>
            <c:spPr>
              <a:solidFill>
                <a:srgbClr val="92D050"/>
              </a:solidFill>
              <a:ln>
                <a:noFill/>
              </a:ln>
              <a:effectLst/>
            </c:spPr>
            <c:extLst>
              <c:ext xmlns:c16="http://schemas.microsoft.com/office/drawing/2014/chart" uri="{C3380CC4-5D6E-409C-BE32-E72D297353CC}">
                <c16:uniqueId val="{00000005-A37C-41D7-AF3F-7769660DC6FD}"/>
              </c:ext>
            </c:extLst>
          </c:dPt>
          <c:dPt>
            <c:idx val="5"/>
            <c:invertIfNegative val="0"/>
            <c:bubble3D val="0"/>
            <c:spPr>
              <a:solidFill>
                <a:srgbClr val="FF0000"/>
              </a:solidFill>
              <a:ln>
                <a:noFill/>
              </a:ln>
              <a:effectLst/>
            </c:spPr>
            <c:extLst>
              <c:ext xmlns:c16="http://schemas.microsoft.com/office/drawing/2014/chart" uri="{C3380CC4-5D6E-409C-BE32-E72D297353CC}">
                <c16:uniqueId val="{00000007-A37C-41D7-AF3F-7769660DC6F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Trukmės!$A$2:$A$7</c:f>
              <c:strCache>
                <c:ptCount val="6"/>
                <c:pt idx="0">
                  <c:v>Telefonas 2023 m.</c:v>
                </c:pt>
                <c:pt idx="1">
                  <c:v>Čiatas 2023 m.</c:v>
                </c:pt>
                <c:pt idx="2">
                  <c:v>Iš viso 2023 m.</c:v>
                </c:pt>
                <c:pt idx="3">
                  <c:v>Telefonas 2024 m.</c:v>
                </c:pt>
                <c:pt idx="4">
                  <c:v>Čiatas 2024 m.</c:v>
                </c:pt>
                <c:pt idx="5">
                  <c:v>Iš viso 2024 m.</c:v>
                </c:pt>
              </c:strCache>
            </c:strRef>
          </c:cat>
          <c:val>
            <c:numRef>
              <c:f>Trukmės!$B$2:$B$7</c:f>
              <c:numCache>
                <c:formatCode>0</c:formatCode>
                <c:ptCount val="6"/>
                <c:pt idx="0">
                  <c:v>1139</c:v>
                </c:pt>
                <c:pt idx="1">
                  <c:v>538.5</c:v>
                </c:pt>
                <c:pt idx="2">
                  <c:v>1677.5</c:v>
                </c:pt>
                <c:pt idx="3">
                  <c:v>1119</c:v>
                </c:pt>
                <c:pt idx="4">
                  <c:v>612.79166666666663</c:v>
                </c:pt>
                <c:pt idx="5">
                  <c:v>1731.7916666666665</c:v>
                </c:pt>
              </c:numCache>
            </c:numRef>
          </c:val>
          <c:extLst>
            <c:ext xmlns:c16="http://schemas.microsoft.com/office/drawing/2014/chart" uri="{C3380CC4-5D6E-409C-BE32-E72D297353CC}">
              <c16:uniqueId val="{00000008-A37C-41D7-AF3F-7769660DC6FD}"/>
            </c:ext>
          </c:extLst>
        </c:ser>
        <c:dLbls>
          <c:showLegendKey val="0"/>
          <c:showVal val="0"/>
          <c:showCatName val="0"/>
          <c:showSerName val="0"/>
          <c:showPercent val="0"/>
          <c:showBubbleSize val="0"/>
        </c:dLbls>
        <c:gapWidth val="219"/>
        <c:overlap val="-27"/>
        <c:axId val="456303448"/>
        <c:axId val="456312960"/>
      </c:barChart>
      <c:catAx>
        <c:axId val="456303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56312960"/>
        <c:crosses val="autoZero"/>
        <c:auto val="1"/>
        <c:lblAlgn val="ctr"/>
        <c:lblOffset val="100"/>
        <c:noMultiLvlLbl val="0"/>
      </c:catAx>
      <c:valAx>
        <c:axId val="456312960"/>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56303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82119" cy="487223"/>
          </a:xfrm>
          <a:prstGeom prst="rect">
            <a:avLst/>
          </a:prstGeom>
        </p:spPr>
        <p:txBody>
          <a:bodyPr vert="horz" lIns="94814" tIns="47407" rIns="94814" bIns="47407" rtlCol="0"/>
          <a:lstStyle>
            <a:lvl1pPr algn="l">
              <a:defRPr sz="1200"/>
            </a:lvl1pPr>
          </a:lstStyle>
          <a:p>
            <a:endParaRPr lang="lt-LT"/>
          </a:p>
        </p:txBody>
      </p:sp>
      <p:sp>
        <p:nvSpPr>
          <p:cNvPr id="3" name="Datos vietos rezervavimo ženklas 2"/>
          <p:cNvSpPr>
            <a:spLocks noGrp="1"/>
          </p:cNvSpPr>
          <p:nvPr>
            <p:ph type="dt" sz="quarter" idx="1"/>
          </p:nvPr>
        </p:nvSpPr>
        <p:spPr>
          <a:xfrm>
            <a:off x="3898102" y="0"/>
            <a:ext cx="2982119" cy="487223"/>
          </a:xfrm>
          <a:prstGeom prst="rect">
            <a:avLst/>
          </a:prstGeom>
        </p:spPr>
        <p:txBody>
          <a:bodyPr vert="horz" lIns="94814" tIns="47407" rIns="94814" bIns="47407" rtlCol="0"/>
          <a:lstStyle>
            <a:lvl1pPr algn="r">
              <a:defRPr sz="1200"/>
            </a:lvl1pPr>
          </a:lstStyle>
          <a:p>
            <a:fld id="{B58259AE-CBFD-4755-A9B8-89114873DC79}" type="datetimeFigureOut">
              <a:rPr lang="lt-LT" smtClean="0"/>
              <a:t>2025-01-14</a:t>
            </a:fld>
            <a:endParaRPr lang="lt-LT"/>
          </a:p>
        </p:txBody>
      </p:sp>
      <p:sp>
        <p:nvSpPr>
          <p:cNvPr id="4" name="Poraštės vietos rezervavimo ženklas 3"/>
          <p:cNvSpPr>
            <a:spLocks noGrp="1"/>
          </p:cNvSpPr>
          <p:nvPr>
            <p:ph type="ftr" sz="quarter" idx="2"/>
          </p:nvPr>
        </p:nvSpPr>
        <p:spPr>
          <a:xfrm>
            <a:off x="0" y="9223516"/>
            <a:ext cx="2982119" cy="487222"/>
          </a:xfrm>
          <a:prstGeom prst="rect">
            <a:avLst/>
          </a:prstGeom>
        </p:spPr>
        <p:txBody>
          <a:bodyPr vert="horz" lIns="94814" tIns="47407" rIns="94814" bIns="47407"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98102" y="9223516"/>
            <a:ext cx="2982119" cy="487222"/>
          </a:xfrm>
          <a:prstGeom prst="rect">
            <a:avLst/>
          </a:prstGeom>
        </p:spPr>
        <p:txBody>
          <a:bodyPr vert="horz" lIns="94814" tIns="47407" rIns="94814" bIns="47407" rtlCol="0" anchor="b"/>
          <a:lstStyle>
            <a:lvl1pPr algn="r">
              <a:defRPr sz="1200"/>
            </a:lvl1pPr>
          </a:lstStyle>
          <a:p>
            <a:fld id="{05C7FF61-5DCD-4DF4-AA24-2D927AFDA725}" type="slidenum">
              <a:rPr lang="lt-LT" smtClean="0"/>
              <a:t>‹#›</a:t>
            </a:fld>
            <a:endParaRPr lang="lt-LT"/>
          </a:p>
        </p:txBody>
      </p:sp>
    </p:spTree>
    <p:extLst>
      <p:ext uri="{BB962C8B-B14F-4D97-AF65-F5344CB8AC3E}">
        <p14:creationId xmlns:p14="http://schemas.microsoft.com/office/powerpoint/2010/main" val="2981685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7363"/>
          </a:xfrm>
          <a:prstGeom prst="rect">
            <a:avLst/>
          </a:prstGeom>
        </p:spPr>
        <p:txBody>
          <a:bodyPr vert="horz" lIns="91440" tIns="45720" rIns="91440" bIns="45720" rtlCol="0"/>
          <a:lstStyle>
            <a:lvl1pPr algn="r">
              <a:defRPr sz="1200"/>
            </a:lvl1pPr>
          </a:lstStyle>
          <a:p>
            <a:fld id="{8B3DC160-8D2C-47C7-A09C-9F51CD005FB8}" type="datetimeFigureOut">
              <a:rPr lang="en-GB" smtClean="0"/>
              <a:t>14/01/2025</a:t>
            </a:fld>
            <a:endParaRPr lang="en-GB"/>
          </a:p>
        </p:txBody>
      </p:sp>
      <p:sp>
        <p:nvSpPr>
          <p:cNvPr id="4" name="Slide Image Placeholder 3"/>
          <p:cNvSpPr>
            <a:spLocks noGrp="1" noRot="1" noChangeAspect="1"/>
          </p:cNvSpPr>
          <p:nvPr>
            <p:ph type="sldImg" idx="2"/>
          </p:nvPr>
        </p:nvSpPr>
        <p:spPr>
          <a:xfrm>
            <a:off x="530225" y="1214438"/>
            <a:ext cx="5822950" cy="32766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73600"/>
            <a:ext cx="5505450" cy="3822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23375"/>
            <a:ext cx="2982913" cy="4873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223375"/>
            <a:ext cx="2982912" cy="487363"/>
          </a:xfrm>
          <a:prstGeom prst="rect">
            <a:avLst/>
          </a:prstGeom>
        </p:spPr>
        <p:txBody>
          <a:bodyPr vert="horz" lIns="91440" tIns="45720" rIns="91440" bIns="45720" rtlCol="0" anchor="b"/>
          <a:lstStyle>
            <a:lvl1pPr algn="r">
              <a:defRPr sz="1200"/>
            </a:lvl1pPr>
          </a:lstStyle>
          <a:p>
            <a:fld id="{9BAED28B-4326-4E94-99E2-C407133BC1CF}" type="slidenum">
              <a:rPr lang="en-GB" smtClean="0"/>
              <a:t>‹#›</a:t>
            </a:fld>
            <a:endParaRPr lang="en-GB"/>
          </a:p>
        </p:txBody>
      </p:sp>
    </p:spTree>
    <p:extLst>
      <p:ext uri="{BB962C8B-B14F-4D97-AF65-F5344CB8AC3E}">
        <p14:creationId xmlns:p14="http://schemas.microsoft.com/office/powerpoint/2010/main" val="90671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Spustelėję redag. ruoš. paantrš. stilių</a:t>
            </a:r>
          </a:p>
        </p:txBody>
      </p:sp>
      <p:sp>
        <p:nvSpPr>
          <p:cNvPr id="4" name="Datos vietos rezervavimo ženklas 3"/>
          <p:cNvSpPr>
            <a:spLocks noGrp="1"/>
          </p:cNvSpPr>
          <p:nvPr>
            <p:ph type="dt" sz="half" idx="10"/>
          </p:nvPr>
        </p:nvSpPr>
        <p:spPr/>
        <p:txBody>
          <a:bodyPr/>
          <a:lstStyle/>
          <a:p>
            <a:fld id="{444A13CE-BB02-4767-A61D-84F605E1A51F}" type="datetimeFigureOut">
              <a:rPr lang="lt-LT" smtClean="0"/>
              <a:t>2025-01-14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1365717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44A13CE-BB02-4767-A61D-84F605E1A51F}" type="datetimeFigureOut">
              <a:rPr lang="lt-LT" smtClean="0"/>
              <a:t>2025-01-14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198960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44A13CE-BB02-4767-A61D-84F605E1A51F}" type="datetimeFigureOut">
              <a:rPr lang="lt-LT" smtClean="0"/>
              <a:t>2025-01-14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196396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44A13CE-BB02-4767-A61D-84F605E1A51F}" type="datetimeFigureOut">
              <a:rPr lang="lt-LT" smtClean="0"/>
              <a:t>2025-01-14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50417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Spustelėję redag. ruoš. teksto stilių</a:t>
            </a:r>
          </a:p>
        </p:txBody>
      </p:sp>
      <p:sp>
        <p:nvSpPr>
          <p:cNvPr id="4" name="Datos vietos rezervavimo ženklas 3"/>
          <p:cNvSpPr>
            <a:spLocks noGrp="1"/>
          </p:cNvSpPr>
          <p:nvPr>
            <p:ph type="dt" sz="half" idx="10"/>
          </p:nvPr>
        </p:nvSpPr>
        <p:spPr/>
        <p:txBody>
          <a:bodyPr/>
          <a:lstStyle/>
          <a:p>
            <a:fld id="{444A13CE-BB02-4767-A61D-84F605E1A51F}" type="datetimeFigureOut">
              <a:rPr lang="lt-LT" smtClean="0"/>
              <a:t>2025-01-14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79931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Datos vietos rezervavimo ženklas 4"/>
          <p:cNvSpPr>
            <a:spLocks noGrp="1"/>
          </p:cNvSpPr>
          <p:nvPr>
            <p:ph type="dt" sz="half" idx="10"/>
          </p:nvPr>
        </p:nvSpPr>
        <p:spPr/>
        <p:txBody>
          <a:bodyPr/>
          <a:lstStyle/>
          <a:p>
            <a:fld id="{444A13CE-BB02-4767-A61D-84F605E1A51F}" type="datetimeFigureOut">
              <a:rPr lang="lt-LT" smtClean="0"/>
              <a:t>2025-01-14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78634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7" name="Datos vietos rezervavimo ženklas 6"/>
          <p:cNvSpPr>
            <a:spLocks noGrp="1"/>
          </p:cNvSpPr>
          <p:nvPr>
            <p:ph type="dt" sz="half" idx="10"/>
          </p:nvPr>
        </p:nvSpPr>
        <p:spPr/>
        <p:txBody>
          <a:bodyPr/>
          <a:lstStyle/>
          <a:p>
            <a:fld id="{444A13CE-BB02-4767-A61D-84F605E1A51F}" type="datetimeFigureOut">
              <a:rPr lang="lt-LT" smtClean="0"/>
              <a:t>2025-01-14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309934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Datos vietos rezervavimo ženklas 2"/>
          <p:cNvSpPr>
            <a:spLocks noGrp="1"/>
          </p:cNvSpPr>
          <p:nvPr>
            <p:ph type="dt" sz="half" idx="10"/>
          </p:nvPr>
        </p:nvSpPr>
        <p:spPr/>
        <p:txBody>
          <a:bodyPr/>
          <a:lstStyle/>
          <a:p>
            <a:fld id="{444A13CE-BB02-4767-A61D-84F605E1A51F}" type="datetimeFigureOut">
              <a:rPr lang="lt-LT" smtClean="0"/>
              <a:t>2025-01-14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24220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444A13CE-BB02-4767-A61D-84F605E1A51F}" type="datetimeFigureOut">
              <a:rPr lang="lt-LT" smtClean="0"/>
              <a:t>2025-01-14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95499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os vietos rezervavimo ženklas 4"/>
          <p:cNvSpPr>
            <a:spLocks noGrp="1"/>
          </p:cNvSpPr>
          <p:nvPr>
            <p:ph type="dt" sz="half" idx="10"/>
          </p:nvPr>
        </p:nvSpPr>
        <p:spPr/>
        <p:txBody>
          <a:bodyPr/>
          <a:lstStyle/>
          <a:p>
            <a:fld id="{444A13CE-BB02-4767-A61D-84F605E1A51F}" type="datetimeFigureOut">
              <a:rPr lang="lt-LT" smtClean="0"/>
              <a:t>2025-01-14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73412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os vietos rezervavimo ženklas 4"/>
          <p:cNvSpPr>
            <a:spLocks noGrp="1"/>
          </p:cNvSpPr>
          <p:nvPr>
            <p:ph type="dt" sz="half" idx="10"/>
          </p:nvPr>
        </p:nvSpPr>
        <p:spPr/>
        <p:txBody>
          <a:bodyPr/>
          <a:lstStyle/>
          <a:p>
            <a:fld id="{444A13CE-BB02-4767-A61D-84F605E1A51F}" type="datetimeFigureOut">
              <a:rPr lang="lt-LT" smtClean="0"/>
              <a:t>2025-01-14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EE6453D-DCA1-408E-AAC6-B746EDE0CDB0}" type="slidenum">
              <a:rPr lang="lt-LT" smtClean="0"/>
              <a:t>‹#›</a:t>
            </a:fld>
            <a:endParaRPr lang="lt-LT"/>
          </a:p>
        </p:txBody>
      </p:sp>
    </p:spTree>
    <p:extLst>
      <p:ext uri="{BB962C8B-B14F-4D97-AF65-F5344CB8AC3E}">
        <p14:creationId xmlns:p14="http://schemas.microsoft.com/office/powerpoint/2010/main" val="289842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A13CE-BB02-4767-A61D-84F605E1A51F}" type="datetimeFigureOut">
              <a:rPr lang="lt-LT" smtClean="0"/>
              <a:t>2025-01-14</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6453D-DCA1-408E-AAC6-B746EDE0CDB0}" type="slidenum">
              <a:rPr lang="lt-LT" smtClean="0"/>
              <a:t>‹#›</a:t>
            </a:fld>
            <a:endParaRPr lang="lt-LT"/>
          </a:p>
        </p:txBody>
      </p:sp>
    </p:spTree>
    <p:extLst>
      <p:ext uri="{BB962C8B-B14F-4D97-AF65-F5344CB8AC3E}">
        <p14:creationId xmlns:p14="http://schemas.microsoft.com/office/powerpoint/2010/main" val="1905393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inis pavadinimas 2"/>
          <p:cNvSpPr>
            <a:spLocks noGrp="1"/>
          </p:cNvSpPr>
          <p:nvPr>
            <p:ph type="subTitle" idx="1"/>
          </p:nvPr>
        </p:nvSpPr>
        <p:spPr>
          <a:xfrm>
            <a:off x="1350498" y="3602038"/>
            <a:ext cx="9317502" cy="1655762"/>
          </a:xfrm>
        </p:spPr>
        <p:txBody>
          <a:bodyPr>
            <a:normAutofit/>
          </a:bodyPr>
          <a:lstStyle/>
          <a:p>
            <a:r>
              <a:rPr lang="lt-LT" sz="4400" dirty="0">
                <a:solidFill>
                  <a:srgbClr val="002060"/>
                </a:solidFill>
                <a:latin typeface="Calibri" panose="020F0502020204030204" pitchFamily="34" charset="0"/>
                <a:cs typeface="Arabic Typesetting" panose="03020402040406030203" pitchFamily="66" charset="-78"/>
              </a:rPr>
              <a:t>LEPTA linijų veiklos rezultatai</a:t>
            </a:r>
            <a:r>
              <a:rPr lang="en-GB" sz="4400" dirty="0">
                <a:solidFill>
                  <a:srgbClr val="002060"/>
                </a:solidFill>
                <a:latin typeface="Calibri" panose="020F0502020204030204" pitchFamily="34" charset="0"/>
                <a:cs typeface="Arabic Typesetting" panose="03020402040406030203" pitchFamily="66" charset="-78"/>
              </a:rPr>
              <a:t>:</a:t>
            </a:r>
            <a:r>
              <a:rPr lang="lt-LT" sz="4400" dirty="0">
                <a:solidFill>
                  <a:srgbClr val="002060"/>
                </a:solidFill>
                <a:latin typeface="Calibri" panose="020F0502020204030204" pitchFamily="34" charset="0"/>
                <a:cs typeface="Arabic Typesetting" panose="03020402040406030203" pitchFamily="66" charset="-78"/>
              </a:rPr>
              <a:t> </a:t>
            </a:r>
            <a:endParaRPr lang="en-GB" sz="4400" dirty="0">
              <a:solidFill>
                <a:srgbClr val="002060"/>
              </a:solidFill>
              <a:latin typeface="Calibri" panose="020F0502020204030204" pitchFamily="34" charset="0"/>
              <a:cs typeface="Arabic Typesetting" panose="03020402040406030203" pitchFamily="66" charset="-78"/>
            </a:endParaRPr>
          </a:p>
          <a:p>
            <a:r>
              <a:rPr lang="lt-LT" sz="4400" b="1" i="1" dirty="0">
                <a:solidFill>
                  <a:srgbClr val="002060"/>
                </a:solidFill>
                <a:latin typeface="Calibri" panose="020F0502020204030204" pitchFamily="34" charset="0"/>
                <a:cs typeface="Arabic Typesetting" panose="03020402040406030203" pitchFamily="66" charset="-78"/>
              </a:rPr>
              <a:t>20</a:t>
            </a:r>
            <a:r>
              <a:rPr lang="en-GB" sz="4400" b="1" i="1" dirty="0">
                <a:solidFill>
                  <a:srgbClr val="002060"/>
                </a:solidFill>
                <a:latin typeface="Calibri" panose="020F0502020204030204" pitchFamily="34" charset="0"/>
                <a:cs typeface="Arabic Typesetting" panose="03020402040406030203" pitchFamily="66" charset="-78"/>
              </a:rPr>
              <a:t>2</a:t>
            </a:r>
            <a:r>
              <a:rPr lang="lt-LT" sz="4400" b="1" i="1" dirty="0">
                <a:solidFill>
                  <a:srgbClr val="002060"/>
                </a:solidFill>
                <a:latin typeface="Calibri" panose="020F0502020204030204" pitchFamily="34" charset="0"/>
                <a:cs typeface="Arabic Typesetting" panose="03020402040406030203" pitchFamily="66" charset="-78"/>
              </a:rPr>
              <a:t>4 metai</a:t>
            </a:r>
          </a:p>
        </p:txBody>
      </p:sp>
      <p:pic>
        <p:nvPicPr>
          <p:cNvPr id="4" name="Paveikslėlis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1951" y="323670"/>
            <a:ext cx="5434595" cy="3453391"/>
          </a:xfrm>
          <a:prstGeom prst="rect">
            <a:avLst/>
          </a:prstGeom>
        </p:spPr>
      </p:pic>
    </p:spTree>
    <p:extLst>
      <p:ext uri="{BB962C8B-B14F-4D97-AF65-F5344CB8AC3E}">
        <p14:creationId xmlns:p14="http://schemas.microsoft.com/office/powerpoint/2010/main" val="165467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normAutofit/>
          </a:bodyPr>
          <a:lstStyle/>
          <a:p>
            <a:pPr algn="ctr"/>
            <a:r>
              <a:rPr lang="lt-LT" dirty="0"/>
              <a:t>Bendra atsakytų skambučių trukmė (</a:t>
            </a:r>
            <a:r>
              <a:rPr lang="en-GB" dirty="0"/>
              <a:t>val</a:t>
            </a:r>
            <a:r>
              <a:rPr lang="lt-LT" dirty="0"/>
              <a:t>.)</a:t>
            </a:r>
          </a:p>
        </p:txBody>
      </p:sp>
      <p:graphicFrame>
        <p:nvGraphicFramePr>
          <p:cNvPr id="5" name="Lentelė 4"/>
          <p:cNvGraphicFramePr>
            <a:graphicFrameLocks noGrp="1"/>
          </p:cNvGraphicFramePr>
          <p:nvPr>
            <p:extLst>
              <p:ext uri="{D42A27DB-BD31-4B8C-83A1-F6EECF244321}">
                <p14:modId xmlns:p14="http://schemas.microsoft.com/office/powerpoint/2010/main" val="1757988960"/>
              </p:ext>
            </p:extLst>
          </p:nvPr>
        </p:nvGraphicFramePr>
        <p:xfrm>
          <a:off x="0" y="6275493"/>
          <a:ext cx="12192000" cy="582507"/>
        </p:xfrm>
        <a:graphic>
          <a:graphicData uri="http://schemas.openxmlformats.org/drawingml/2006/table">
            <a:tbl>
              <a:tblPr>
                <a:tableStyleId>{5C22544A-7EE6-4342-B048-85BDC9FD1C3A}</a:tableStyleId>
              </a:tblPr>
              <a:tblGrid>
                <a:gridCol w="1909912">
                  <a:extLst>
                    <a:ext uri="{9D8B030D-6E8A-4147-A177-3AD203B41FA5}">
                      <a16:colId xmlns:a16="http://schemas.microsoft.com/office/drawing/2014/main" val="20000"/>
                    </a:ext>
                  </a:extLst>
                </a:gridCol>
                <a:gridCol w="1332281">
                  <a:extLst>
                    <a:ext uri="{9D8B030D-6E8A-4147-A177-3AD203B41FA5}">
                      <a16:colId xmlns:a16="http://schemas.microsoft.com/office/drawing/2014/main" val="20001"/>
                    </a:ext>
                  </a:extLst>
                </a:gridCol>
                <a:gridCol w="1826063">
                  <a:extLst>
                    <a:ext uri="{9D8B030D-6E8A-4147-A177-3AD203B41FA5}">
                      <a16:colId xmlns:a16="http://schemas.microsoft.com/office/drawing/2014/main" val="20002"/>
                    </a:ext>
                  </a:extLst>
                </a:gridCol>
                <a:gridCol w="1835379">
                  <a:extLst>
                    <a:ext uri="{9D8B030D-6E8A-4147-A177-3AD203B41FA5}">
                      <a16:colId xmlns:a16="http://schemas.microsoft.com/office/drawing/2014/main" val="20003"/>
                    </a:ext>
                  </a:extLst>
                </a:gridCol>
                <a:gridCol w="1700434">
                  <a:extLst>
                    <a:ext uri="{9D8B030D-6E8A-4147-A177-3AD203B41FA5}">
                      <a16:colId xmlns:a16="http://schemas.microsoft.com/office/drawing/2014/main" val="20004"/>
                    </a:ext>
                  </a:extLst>
                </a:gridCol>
                <a:gridCol w="1746726">
                  <a:extLst>
                    <a:ext uri="{9D8B030D-6E8A-4147-A177-3AD203B41FA5}">
                      <a16:colId xmlns:a16="http://schemas.microsoft.com/office/drawing/2014/main" val="20005"/>
                    </a:ext>
                  </a:extLst>
                </a:gridCol>
                <a:gridCol w="1841205">
                  <a:extLst>
                    <a:ext uri="{9D8B030D-6E8A-4147-A177-3AD203B41FA5}">
                      <a16:colId xmlns:a16="http://schemas.microsoft.com/office/drawing/2014/main" val="20006"/>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en-US" sz="1400" dirty="0">
                          <a:effectLst/>
                        </a:rPr>
                        <a:t>-</a:t>
                      </a:r>
                      <a:r>
                        <a:rPr lang="lt-LT" sz="1400" dirty="0">
                          <a:effectLst/>
                        </a:rPr>
                        <a:t>2</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en-US" sz="1400" dirty="0">
                          <a:effectLst/>
                        </a:rPr>
                        <a:t>-</a:t>
                      </a:r>
                      <a:r>
                        <a:rPr lang="lt-LT" sz="1400" dirty="0">
                          <a:effectLst/>
                        </a:rPr>
                        <a:t>11</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+8</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-54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3" name="Diagrama 2">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087892547"/>
              </p:ext>
            </p:extLst>
          </p:nvPr>
        </p:nvGraphicFramePr>
        <p:xfrm>
          <a:off x="1123406" y="966651"/>
          <a:ext cx="11068593" cy="53088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8342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lstStyle/>
          <a:p>
            <a:pPr algn="ctr"/>
            <a:r>
              <a:rPr lang="lt-LT" dirty="0"/>
              <a:t>Atsakytų skambučių dalis (procentais)</a:t>
            </a:r>
          </a:p>
        </p:txBody>
      </p:sp>
      <p:graphicFrame>
        <p:nvGraphicFramePr>
          <p:cNvPr id="7" name="Lentelė 6"/>
          <p:cNvGraphicFramePr>
            <a:graphicFrameLocks noGrp="1"/>
          </p:cNvGraphicFramePr>
          <p:nvPr>
            <p:extLst>
              <p:ext uri="{D42A27DB-BD31-4B8C-83A1-F6EECF244321}">
                <p14:modId xmlns:p14="http://schemas.microsoft.com/office/powerpoint/2010/main" val="3195542890"/>
              </p:ext>
            </p:extLst>
          </p:nvPr>
        </p:nvGraphicFramePr>
        <p:xfrm>
          <a:off x="0" y="6275493"/>
          <a:ext cx="12192001" cy="582507"/>
        </p:xfrm>
        <a:graphic>
          <a:graphicData uri="http://schemas.openxmlformats.org/drawingml/2006/table">
            <a:tbl>
              <a:tblPr>
                <a:tableStyleId>{5C22544A-7EE6-4342-B048-85BDC9FD1C3A}</a:tableStyleId>
              </a:tblPr>
              <a:tblGrid>
                <a:gridCol w="1941748">
                  <a:extLst>
                    <a:ext uri="{9D8B030D-6E8A-4147-A177-3AD203B41FA5}">
                      <a16:colId xmlns:a16="http://schemas.microsoft.com/office/drawing/2014/main" val="20000"/>
                    </a:ext>
                  </a:extLst>
                </a:gridCol>
                <a:gridCol w="1134289">
                  <a:extLst>
                    <a:ext uri="{9D8B030D-6E8A-4147-A177-3AD203B41FA5}">
                      <a16:colId xmlns:a16="http://schemas.microsoft.com/office/drawing/2014/main" val="20001"/>
                    </a:ext>
                  </a:extLst>
                </a:gridCol>
                <a:gridCol w="1970586">
                  <a:extLst>
                    <a:ext uri="{9D8B030D-6E8A-4147-A177-3AD203B41FA5}">
                      <a16:colId xmlns:a16="http://schemas.microsoft.com/office/drawing/2014/main" val="20002"/>
                    </a:ext>
                  </a:extLst>
                </a:gridCol>
                <a:gridCol w="1693811">
                  <a:extLst>
                    <a:ext uri="{9D8B030D-6E8A-4147-A177-3AD203B41FA5}">
                      <a16:colId xmlns:a16="http://schemas.microsoft.com/office/drawing/2014/main" val="20003"/>
                    </a:ext>
                  </a:extLst>
                </a:gridCol>
                <a:gridCol w="1901308">
                  <a:extLst>
                    <a:ext uri="{9D8B030D-6E8A-4147-A177-3AD203B41FA5}">
                      <a16:colId xmlns:a16="http://schemas.microsoft.com/office/drawing/2014/main" val="20004"/>
                    </a:ext>
                  </a:extLst>
                </a:gridCol>
                <a:gridCol w="1874460">
                  <a:extLst>
                    <a:ext uri="{9D8B030D-6E8A-4147-A177-3AD203B41FA5}">
                      <a16:colId xmlns:a16="http://schemas.microsoft.com/office/drawing/2014/main" val="20005"/>
                    </a:ext>
                  </a:extLst>
                </a:gridCol>
                <a:gridCol w="1675799">
                  <a:extLst>
                    <a:ext uri="{9D8B030D-6E8A-4147-A177-3AD203B41FA5}">
                      <a16:colId xmlns:a16="http://schemas.microsoft.com/office/drawing/2014/main" val="20006"/>
                    </a:ext>
                  </a:extLst>
                </a:gridCol>
              </a:tblGrid>
              <a:tr h="582507">
                <a:tc>
                  <a:txBody>
                    <a:bodyPr/>
                    <a:lstStyle/>
                    <a:p>
                      <a:pPr algn="ctr">
                        <a:spcAft>
                          <a:spcPts val="1000"/>
                        </a:spcAft>
                      </a:pPr>
                      <a:r>
                        <a:rPr lang="cs-CZ" sz="1400" dirty="0">
                          <a:effectLst/>
                        </a:rPr>
                        <a:t>Pokytis</a:t>
                      </a:r>
                      <a:r>
                        <a:rPr lang="lt-LT" sz="1400" dirty="0">
                          <a:effectLst/>
                        </a:rPr>
                        <a:t> proc. punktais</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lt-LT" sz="1400" dirty="0">
                          <a:effectLst/>
                        </a:rPr>
                        <a:t>-6</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-2</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3" name="Diagrama 2">
            <a:extLst>
              <a:ext uri="{FF2B5EF4-FFF2-40B4-BE49-F238E27FC236}">
                <a16:creationId xmlns:a16="http://schemas.microsoft.com/office/drawing/2014/main" id="{E6501CEB-72A6-44C7-BF06-D9FD5E862DBA}"/>
              </a:ext>
            </a:extLst>
          </p:cNvPr>
          <p:cNvGraphicFramePr>
            <a:graphicFrameLocks/>
          </p:cNvGraphicFramePr>
          <p:nvPr>
            <p:extLst>
              <p:ext uri="{D42A27DB-BD31-4B8C-83A1-F6EECF244321}">
                <p14:modId xmlns:p14="http://schemas.microsoft.com/office/powerpoint/2010/main" val="1617103422"/>
              </p:ext>
            </p:extLst>
          </p:nvPr>
        </p:nvGraphicFramePr>
        <p:xfrm>
          <a:off x="1210491" y="966651"/>
          <a:ext cx="10981509" cy="53088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3352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normAutofit fontScale="90000"/>
          </a:bodyPr>
          <a:lstStyle/>
          <a:p>
            <a:pPr algn="ctr"/>
            <a:r>
              <a:rPr lang="lt-LT" dirty="0"/>
              <a:t>Emocinės paramos teikimas elektroniniais laiškais</a:t>
            </a:r>
          </a:p>
        </p:txBody>
      </p:sp>
      <p:graphicFrame>
        <p:nvGraphicFramePr>
          <p:cNvPr id="7" name="Lentelė 6"/>
          <p:cNvGraphicFramePr>
            <a:graphicFrameLocks noGrp="1"/>
          </p:cNvGraphicFramePr>
          <p:nvPr>
            <p:extLst>
              <p:ext uri="{D42A27DB-BD31-4B8C-83A1-F6EECF244321}">
                <p14:modId xmlns:p14="http://schemas.microsoft.com/office/powerpoint/2010/main" val="3640163978"/>
              </p:ext>
            </p:extLst>
          </p:nvPr>
        </p:nvGraphicFramePr>
        <p:xfrm>
          <a:off x="0" y="6330021"/>
          <a:ext cx="12191999" cy="582507"/>
        </p:xfrm>
        <a:graphic>
          <a:graphicData uri="http://schemas.openxmlformats.org/drawingml/2006/table">
            <a:tbl>
              <a:tblPr>
                <a:tableStyleId>{5C22544A-7EE6-4342-B048-85BDC9FD1C3A}</a:tableStyleId>
              </a:tblPr>
              <a:tblGrid>
                <a:gridCol w="2325575">
                  <a:extLst>
                    <a:ext uri="{9D8B030D-6E8A-4147-A177-3AD203B41FA5}">
                      <a16:colId xmlns:a16="http://schemas.microsoft.com/office/drawing/2014/main" val="20000"/>
                    </a:ext>
                  </a:extLst>
                </a:gridCol>
                <a:gridCol w="1945655">
                  <a:extLst>
                    <a:ext uri="{9D8B030D-6E8A-4147-A177-3AD203B41FA5}">
                      <a16:colId xmlns:a16="http://schemas.microsoft.com/office/drawing/2014/main" val="20001"/>
                    </a:ext>
                  </a:extLst>
                </a:gridCol>
                <a:gridCol w="2739170">
                  <a:extLst>
                    <a:ext uri="{9D8B030D-6E8A-4147-A177-3AD203B41FA5}">
                      <a16:colId xmlns:a16="http://schemas.microsoft.com/office/drawing/2014/main" val="20003"/>
                    </a:ext>
                  </a:extLst>
                </a:gridCol>
                <a:gridCol w="2508069">
                  <a:extLst>
                    <a:ext uri="{9D8B030D-6E8A-4147-A177-3AD203B41FA5}">
                      <a16:colId xmlns:a16="http://schemas.microsoft.com/office/drawing/2014/main" val="20004"/>
                    </a:ext>
                  </a:extLst>
                </a:gridCol>
                <a:gridCol w="2673530">
                  <a:extLst>
                    <a:ext uri="{9D8B030D-6E8A-4147-A177-3AD203B41FA5}">
                      <a16:colId xmlns:a16="http://schemas.microsoft.com/office/drawing/2014/main" val="20005"/>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lt-LT" sz="1400" dirty="0">
                          <a:effectLst/>
                        </a:rPr>
                        <a:t>-27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-37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-20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3" name="Diagrama 2">
            <a:extLst>
              <a:ext uri="{FF2B5EF4-FFF2-40B4-BE49-F238E27FC236}">
                <a16:creationId xmlns:a16="http://schemas.microsoft.com/office/drawing/2014/main" id="{15D473E6-196E-4F84-972D-ADBE559EB742}"/>
              </a:ext>
            </a:extLst>
          </p:cNvPr>
          <p:cNvGraphicFramePr>
            <a:graphicFrameLocks/>
          </p:cNvGraphicFramePr>
          <p:nvPr>
            <p:extLst>
              <p:ext uri="{D42A27DB-BD31-4B8C-83A1-F6EECF244321}">
                <p14:modId xmlns:p14="http://schemas.microsoft.com/office/powerpoint/2010/main" val="2276770608"/>
              </p:ext>
            </p:extLst>
          </p:nvPr>
        </p:nvGraphicFramePr>
        <p:xfrm>
          <a:off x="1445623" y="1027611"/>
          <a:ext cx="10746375" cy="53024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1545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normAutofit fontScale="90000"/>
          </a:bodyPr>
          <a:lstStyle/>
          <a:p>
            <a:pPr algn="ctr"/>
            <a:r>
              <a:rPr lang="lt-LT" dirty="0"/>
              <a:t>Emocinės paramos pokalbiai</a:t>
            </a:r>
            <a:r>
              <a:rPr lang="en-US" dirty="0"/>
              <a:t> </a:t>
            </a:r>
            <a:r>
              <a:rPr lang="lt-LT" dirty="0"/>
              <a:t>internetu („čiatai“)</a:t>
            </a:r>
          </a:p>
        </p:txBody>
      </p:sp>
      <p:graphicFrame>
        <p:nvGraphicFramePr>
          <p:cNvPr id="7" name="Lentelė 6"/>
          <p:cNvGraphicFramePr>
            <a:graphicFrameLocks noGrp="1"/>
          </p:cNvGraphicFramePr>
          <p:nvPr>
            <p:extLst>
              <p:ext uri="{D42A27DB-BD31-4B8C-83A1-F6EECF244321}">
                <p14:modId xmlns:p14="http://schemas.microsoft.com/office/powerpoint/2010/main" val="3555089505"/>
              </p:ext>
            </p:extLst>
          </p:nvPr>
        </p:nvGraphicFramePr>
        <p:xfrm>
          <a:off x="0" y="6330021"/>
          <a:ext cx="12192000" cy="582507"/>
        </p:xfrm>
        <a:graphic>
          <a:graphicData uri="http://schemas.openxmlformats.org/drawingml/2006/table">
            <a:tbl>
              <a:tblPr>
                <a:tableStyleId>{5C22544A-7EE6-4342-B048-85BDC9FD1C3A}</a:tableStyleId>
              </a:tblPr>
              <a:tblGrid>
                <a:gridCol w="1948761">
                  <a:extLst>
                    <a:ext uri="{9D8B030D-6E8A-4147-A177-3AD203B41FA5}">
                      <a16:colId xmlns:a16="http://schemas.microsoft.com/office/drawing/2014/main" val="20000"/>
                    </a:ext>
                  </a:extLst>
                </a:gridCol>
                <a:gridCol w="2154410">
                  <a:extLst>
                    <a:ext uri="{9D8B030D-6E8A-4147-A177-3AD203B41FA5}">
                      <a16:colId xmlns:a16="http://schemas.microsoft.com/office/drawing/2014/main" val="20001"/>
                    </a:ext>
                  </a:extLst>
                </a:gridCol>
                <a:gridCol w="1929176">
                  <a:extLst>
                    <a:ext uri="{9D8B030D-6E8A-4147-A177-3AD203B41FA5}">
                      <a16:colId xmlns:a16="http://schemas.microsoft.com/office/drawing/2014/main" val="20002"/>
                    </a:ext>
                  </a:extLst>
                </a:gridCol>
                <a:gridCol w="2205962">
                  <a:extLst>
                    <a:ext uri="{9D8B030D-6E8A-4147-A177-3AD203B41FA5}">
                      <a16:colId xmlns:a16="http://schemas.microsoft.com/office/drawing/2014/main" val="20003"/>
                    </a:ext>
                  </a:extLst>
                </a:gridCol>
                <a:gridCol w="1730732">
                  <a:extLst>
                    <a:ext uri="{9D8B030D-6E8A-4147-A177-3AD203B41FA5}">
                      <a16:colId xmlns:a16="http://schemas.microsoft.com/office/drawing/2014/main" val="20004"/>
                    </a:ext>
                  </a:extLst>
                </a:gridCol>
                <a:gridCol w="2222959">
                  <a:extLst>
                    <a:ext uri="{9D8B030D-6E8A-4147-A177-3AD203B41FA5}">
                      <a16:colId xmlns:a16="http://schemas.microsoft.com/office/drawing/2014/main" val="20005"/>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en-US" sz="1400" dirty="0">
                          <a:effectLst/>
                        </a:rPr>
                        <a:t>+</a:t>
                      </a:r>
                      <a:r>
                        <a:rPr lang="lt-LT" sz="1400" dirty="0">
                          <a:effectLst/>
                        </a:rPr>
                        <a:t>17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en-US" sz="1400" dirty="0">
                          <a:effectLst/>
                        </a:rPr>
                        <a:t>+</a:t>
                      </a:r>
                      <a:r>
                        <a:rPr lang="lt-LT" sz="1400" dirty="0">
                          <a:effectLst/>
                        </a:rPr>
                        <a:t>8</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en-US" sz="1400" dirty="0">
                          <a:effectLst/>
                        </a:rPr>
                        <a:t>+</a:t>
                      </a:r>
                      <a:r>
                        <a:rPr lang="lt-LT" sz="1400" dirty="0">
                          <a:effectLst/>
                        </a:rPr>
                        <a:t>30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1000"/>
                        </a:spcAft>
                        <a:buClrTx/>
                        <a:buSzTx/>
                        <a:buFontTx/>
                        <a:buNone/>
                        <a:tabLst/>
                        <a:defRPr/>
                      </a:pPr>
                      <a:r>
                        <a:rPr lang="lt-LT" sz="1400" dirty="0">
                          <a:effectLst/>
                        </a:rPr>
                        <a:t>-13</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1000"/>
                        </a:spcAft>
                        <a:buClrTx/>
                        <a:buSzTx/>
                        <a:buFontTx/>
                        <a:buNone/>
                        <a:tabLst/>
                        <a:defRPr/>
                      </a:pPr>
                      <a:r>
                        <a:rPr lang="lt-LT" sz="1400" dirty="0">
                          <a:effectLst/>
                        </a:rPr>
                        <a:t>+4</a:t>
                      </a:r>
                      <a:r>
                        <a:rPr lang="cs-CZ" sz="1400" dirty="0">
                          <a:effectLst/>
                        </a:rPr>
                        <a:t>%</a:t>
                      </a: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4" name="Diagrama 3">
            <a:extLst>
              <a:ext uri="{FF2B5EF4-FFF2-40B4-BE49-F238E27FC236}">
                <a16:creationId xmlns:a16="http://schemas.microsoft.com/office/drawing/2014/main" id="{1531B147-C4B9-41FE-BE1C-56341E33E0DB}"/>
              </a:ext>
            </a:extLst>
          </p:cNvPr>
          <p:cNvGraphicFramePr>
            <a:graphicFrameLocks/>
          </p:cNvGraphicFramePr>
          <p:nvPr>
            <p:extLst>
              <p:ext uri="{D42A27DB-BD31-4B8C-83A1-F6EECF244321}">
                <p14:modId xmlns:p14="http://schemas.microsoft.com/office/powerpoint/2010/main" val="923801926"/>
              </p:ext>
            </p:extLst>
          </p:nvPr>
        </p:nvGraphicFramePr>
        <p:xfrm>
          <a:off x="1676398" y="1053736"/>
          <a:ext cx="10515601" cy="52762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727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normAutofit/>
          </a:bodyPr>
          <a:lstStyle/>
          <a:p>
            <a:pPr algn="ctr"/>
            <a:r>
              <a:rPr lang="lt-LT" dirty="0"/>
              <a:t>Bendra „čiatų“ trukmė (</a:t>
            </a:r>
            <a:r>
              <a:rPr lang="en-GB" dirty="0"/>
              <a:t>val</a:t>
            </a:r>
            <a:r>
              <a:rPr lang="lt-LT" dirty="0"/>
              <a:t>.)</a:t>
            </a:r>
          </a:p>
        </p:txBody>
      </p:sp>
      <p:graphicFrame>
        <p:nvGraphicFramePr>
          <p:cNvPr id="5" name="Lentelė 4"/>
          <p:cNvGraphicFramePr>
            <a:graphicFrameLocks noGrp="1"/>
          </p:cNvGraphicFramePr>
          <p:nvPr>
            <p:extLst>
              <p:ext uri="{D42A27DB-BD31-4B8C-83A1-F6EECF244321}">
                <p14:modId xmlns:p14="http://schemas.microsoft.com/office/powerpoint/2010/main" val="1129240291"/>
              </p:ext>
            </p:extLst>
          </p:nvPr>
        </p:nvGraphicFramePr>
        <p:xfrm>
          <a:off x="0" y="6275493"/>
          <a:ext cx="12192000" cy="582507"/>
        </p:xfrm>
        <a:graphic>
          <a:graphicData uri="http://schemas.openxmlformats.org/drawingml/2006/table">
            <a:tbl>
              <a:tblPr>
                <a:tableStyleId>{5C22544A-7EE6-4342-B048-85BDC9FD1C3A}</a:tableStyleId>
              </a:tblPr>
              <a:tblGrid>
                <a:gridCol w="2326330">
                  <a:extLst>
                    <a:ext uri="{9D8B030D-6E8A-4147-A177-3AD203B41FA5}">
                      <a16:colId xmlns:a16="http://schemas.microsoft.com/office/drawing/2014/main" val="20000"/>
                    </a:ext>
                  </a:extLst>
                </a:gridCol>
                <a:gridCol w="1482272">
                  <a:extLst>
                    <a:ext uri="{9D8B030D-6E8A-4147-A177-3AD203B41FA5}">
                      <a16:colId xmlns:a16="http://schemas.microsoft.com/office/drawing/2014/main" val="20001"/>
                    </a:ext>
                  </a:extLst>
                </a:gridCol>
                <a:gridCol w="2030136">
                  <a:extLst>
                    <a:ext uri="{9D8B030D-6E8A-4147-A177-3AD203B41FA5}">
                      <a16:colId xmlns:a16="http://schemas.microsoft.com/office/drawing/2014/main" val="20002"/>
                    </a:ext>
                  </a:extLst>
                </a:gridCol>
                <a:gridCol w="2248249">
                  <a:extLst>
                    <a:ext uri="{9D8B030D-6E8A-4147-A177-3AD203B41FA5}">
                      <a16:colId xmlns:a16="http://schemas.microsoft.com/office/drawing/2014/main" val="20003"/>
                    </a:ext>
                  </a:extLst>
                </a:gridCol>
                <a:gridCol w="2063692">
                  <a:extLst>
                    <a:ext uri="{9D8B030D-6E8A-4147-A177-3AD203B41FA5}">
                      <a16:colId xmlns:a16="http://schemas.microsoft.com/office/drawing/2014/main" val="20004"/>
                    </a:ext>
                  </a:extLst>
                </a:gridCol>
                <a:gridCol w="2041321">
                  <a:extLst>
                    <a:ext uri="{9D8B030D-6E8A-4147-A177-3AD203B41FA5}">
                      <a16:colId xmlns:a16="http://schemas.microsoft.com/office/drawing/2014/main" val="20005"/>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en-US" sz="1400" dirty="0">
                          <a:effectLst/>
                        </a:rPr>
                        <a:t>+</a:t>
                      </a:r>
                      <a:r>
                        <a:rPr lang="lt-LT" sz="1400" dirty="0">
                          <a:effectLst/>
                        </a:rPr>
                        <a:t>14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en-US" sz="1400" dirty="0">
                          <a:effectLst/>
                        </a:rPr>
                        <a:t>+</a:t>
                      </a:r>
                      <a:r>
                        <a:rPr lang="lt-LT" sz="1400" dirty="0">
                          <a:effectLst/>
                        </a:rPr>
                        <a:t>3</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en-US" sz="1400" dirty="0">
                          <a:effectLst/>
                        </a:rPr>
                        <a:t>+</a:t>
                      </a:r>
                      <a:r>
                        <a:rPr lang="lt-LT" sz="1400" dirty="0">
                          <a:effectLst/>
                        </a:rPr>
                        <a:t>31</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-27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latin typeface="Cambria" panose="02040503050406030204" pitchFamily="18" charset="0"/>
                          <a:ea typeface="Cambria" panose="02040503050406030204" pitchFamily="18" charset="0"/>
                          <a:cs typeface="Times New Roman" panose="02020603050405020304" pitchFamily="18" charset="0"/>
                        </a:rPr>
                        <a:t>-7</a:t>
                      </a:r>
                      <a:r>
                        <a:rPr lang="en-US" sz="1400" dirty="0">
                          <a:effectLst/>
                          <a:latin typeface="Cambria" panose="02040503050406030204" pitchFamily="18" charset="0"/>
                          <a:ea typeface="Cambria" panose="02040503050406030204" pitchFamily="18" charset="0"/>
                          <a:cs typeface="Times New Roman" panose="02020603050405020304" pitchFamily="18" charset="0"/>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4" name="Diagrama 3">
            <a:extLst>
              <a:ext uri="{FF2B5EF4-FFF2-40B4-BE49-F238E27FC236}">
                <a16:creationId xmlns:a16="http://schemas.microsoft.com/office/drawing/2014/main" id="{3D884F45-A138-428C-981D-905AEE378297}"/>
              </a:ext>
            </a:extLst>
          </p:cNvPr>
          <p:cNvGraphicFramePr>
            <a:graphicFrameLocks/>
          </p:cNvGraphicFramePr>
          <p:nvPr>
            <p:extLst>
              <p:ext uri="{D42A27DB-BD31-4B8C-83A1-F6EECF244321}">
                <p14:modId xmlns:p14="http://schemas.microsoft.com/office/powerpoint/2010/main" val="3864872879"/>
              </p:ext>
            </p:extLst>
          </p:nvPr>
        </p:nvGraphicFramePr>
        <p:xfrm>
          <a:off x="1428206" y="1071154"/>
          <a:ext cx="10763793" cy="52043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3815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lstStyle/>
          <a:p>
            <a:pPr algn="ctr"/>
            <a:r>
              <a:rPr lang="en-US" dirty="0"/>
              <a:t>Atsiliepiamumas </a:t>
            </a:r>
            <a:r>
              <a:rPr lang="lt-LT" dirty="0"/>
              <a:t>„čiatais“ (procentais)</a:t>
            </a:r>
          </a:p>
        </p:txBody>
      </p:sp>
      <p:graphicFrame>
        <p:nvGraphicFramePr>
          <p:cNvPr id="7" name="Lentelė 6"/>
          <p:cNvGraphicFramePr>
            <a:graphicFrameLocks noGrp="1"/>
          </p:cNvGraphicFramePr>
          <p:nvPr>
            <p:extLst>
              <p:ext uri="{D42A27DB-BD31-4B8C-83A1-F6EECF244321}">
                <p14:modId xmlns:p14="http://schemas.microsoft.com/office/powerpoint/2010/main" val="715276917"/>
              </p:ext>
            </p:extLst>
          </p:nvPr>
        </p:nvGraphicFramePr>
        <p:xfrm>
          <a:off x="0" y="6275493"/>
          <a:ext cx="12192001" cy="582507"/>
        </p:xfrm>
        <a:graphic>
          <a:graphicData uri="http://schemas.openxmlformats.org/drawingml/2006/table">
            <a:tbl>
              <a:tblPr>
                <a:tableStyleId>{5C22544A-7EE6-4342-B048-85BDC9FD1C3A}</a:tableStyleId>
              </a:tblPr>
              <a:tblGrid>
                <a:gridCol w="2123768">
                  <a:extLst>
                    <a:ext uri="{9D8B030D-6E8A-4147-A177-3AD203B41FA5}">
                      <a16:colId xmlns:a16="http://schemas.microsoft.com/office/drawing/2014/main" val="20000"/>
                    </a:ext>
                  </a:extLst>
                </a:gridCol>
                <a:gridCol w="1664461">
                  <a:extLst>
                    <a:ext uri="{9D8B030D-6E8A-4147-A177-3AD203B41FA5}">
                      <a16:colId xmlns:a16="http://schemas.microsoft.com/office/drawing/2014/main" val="1106237032"/>
                    </a:ext>
                  </a:extLst>
                </a:gridCol>
                <a:gridCol w="2307771">
                  <a:extLst>
                    <a:ext uri="{9D8B030D-6E8A-4147-A177-3AD203B41FA5}">
                      <a16:colId xmlns:a16="http://schemas.microsoft.com/office/drawing/2014/main" val="20001"/>
                    </a:ext>
                  </a:extLst>
                </a:gridCol>
                <a:gridCol w="2025445">
                  <a:extLst>
                    <a:ext uri="{9D8B030D-6E8A-4147-A177-3AD203B41FA5}">
                      <a16:colId xmlns:a16="http://schemas.microsoft.com/office/drawing/2014/main" val="3910466423"/>
                    </a:ext>
                  </a:extLst>
                </a:gridCol>
                <a:gridCol w="2123768">
                  <a:extLst>
                    <a:ext uri="{9D8B030D-6E8A-4147-A177-3AD203B41FA5}">
                      <a16:colId xmlns:a16="http://schemas.microsoft.com/office/drawing/2014/main" val="20003"/>
                    </a:ext>
                  </a:extLst>
                </a:gridCol>
                <a:gridCol w="1946788">
                  <a:extLst>
                    <a:ext uri="{9D8B030D-6E8A-4147-A177-3AD203B41FA5}">
                      <a16:colId xmlns:a16="http://schemas.microsoft.com/office/drawing/2014/main" val="20004"/>
                    </a:ext>
                  </a:extLst>
                </a:gridCol>
              </a:tblGrid>
              <a:tr h="582507">
                <a:tc>
                  <a:txBody>
                    <a:bodyPr/>
                    <a:lstStyle/>
                    <a:p>
                      <a:pPr algn="ctr">
                        <a:spcAft>
                          <a:spcPts val="1000"/>
                        </a:spcAft>
                      </a:pPr>
                      <a:r>
                        <a:rPr lang="cs-CZ" sz="1400" dirty="0">
                          <a:effectLst/>
                        </a:rPr>
                        <a:t>Pokytis</a:t>
                      </a:r>
                      <a:r>
                        <a:rPr lang="lt-LT" sz="1400" dirty="0">
                          <a:effectLst/>
                        </a:rPr>
                        <a:t> proc. punktais</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lt-LT" sz="1400" dirty="0">
                          <a:effectLst/>
                        </a:rPr>
                        <a:t>+3</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1000"/>
                        </a:spcAft>
                        <a:buClrTx/>
                        <a:buSzTx/>
                        <a:buFontTx/>
                        <a:buNone/>
                        <a:tabLst/>
                        <a:defRPr/>
                      </a:pPr>
                      <a:r>
                        <a:rPr lang="lt-LT" sz="1400" dirty="0">
                          <a:effectLst/>
                        </a:rPr>
                        <a:t>+9</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-2</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3" name="Diagrama 2">
            <a:extLst>
              <a:ext uri="{FF2B5EF4-FFF2-40B4-BE49-F238E27FC236}">
                <a16:creationId xmlns:a16="http://schemas.microsoft.com/office/drawing/2014/main" id="{E6501CEB-72A6-44C7-BF06-D9FD5E862DBA}"/>
              </a:ext>
            </a:extLst>
          </p:cNvPr>
          <p:cNvGraphicFramePr>
            <a:graphicFrameLocks/>
          </p:cNvGraphicFramePr>
          <p:nvPr>
            <p:extLst>
              <p:ext uri="{D42A27DB-BD31-4B8C-83A1-F6EECF244321}">
                <p14:modId xmlns:p14="http://schemas.microsoft.com/office/powerpoint/2010/main" val="3454775978"/>
              </p:ext>
            </p:extLst>
          </p:nvPr>
        </p:nvGraphicFramePr>
        <p:xfrm>
          <a:off x="1676399" y="1088571"/>
          <a:ext cx="10515600" cy="51869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695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FF7D5-D69A-2D0A-82F1-3008F2288B53}"/>
              </a:ext>
            </a:extLst>
          </p:cNvPr>
          <p:cNvSpPr>
            <a:spLocks noGrp="1"/>
          </p:cNvSpPr>
          <p:nvPr>
            <p:ph type="title"/>
          </p:nvPr>
        </p:nvSpPr>
        <p:spPr>
          <a:xfrm>
            <a:off x="838200" y="365126"/>
            <a:ext cx="10515600" cy="775778"/>
          </a:xfrm>
        </p:spPr>
        <p:txBody>
          <a:bodyPr>
            <a:normAutofit fontScale="90000"/>
          </a:bodyPr>
          <a:lstStyle/>
          <a:p>
            <a:pPr algn="ctr"/>
            <a:r>
              <a:rPr lang="lt-LT" dirty="0"/>
              <a:t>Dažniausios telefono pokalbių temos 2024 metais</a:t>
            </a:r>
            <a:endParaRPr lang="en-GB" sz="2200" dirty="0"/>
          </a:p>
        </p:txBody>
      </p:sp>
      <p:pic>
        <p:nvPicPr>
          <p:cNvPr id="7" name="Paveikslėlis 6">
            <a:extLst>
              <a:ext uri="{FF2B5EF4-FFF2-40B4-BE49-F238E27FC236}">
                <a16:creationId xmlns:a16="http://schemas.microsoft.com/office/drawing/2014/main" id="{F70A38F9-0139-2A0C-EE68-210C68AD0199}"/>
              </a:ext>
            </a:extLst>
          </p:cNvPr>
          <p:cNvPicPr>
            <a:picLocks noChangeAspect="1"/>
          </p:cNvPicPr>
          <p:nvPr/>
        </p:nvPicPr>
        <p:blipFill>
          <a:blip r:embed="rId2"/>
          <a:stretch>
            <a:fillRect/>
          </a:stretch>
        </p:blipFill>
        <p:spPr>
          <a:xfrm>
            <a:off x="88706" y="1450195"/>
            <a:ext cx="12014587" cy="4491241"/>
          </a:xfrm>
          <a:prstGeom prst="rect">
            <a:avLst/>
          </a:prstGeom>
        </p:spPr>
      </p:pic>
    </p:spTree>
    <p:extLst>
      <p:ext uri="{BB962C8B-B14F-4D97-AF65-F5344CB8AC3E}">
        <p14:creationId xmlns:p14="http://schemas.microsoft.com/office/powerpoint/2010/main" val="251679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D048E-0EEB-17FC-C7D9-7CC0F63D94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B0CB8C-ABF1-9787-5574-75B24F8D5B1C}"/>
              </a:ext>
            </a:extLst>
          </p:cNvPr>
          <p:cNvSpPr>
            <a:spLocks noGrp="1"/>
          </p:cNvSpPr>
          <p:nvPr>
            <p:ph type="title"/>
          </p:nvPr>
        </p:nvSpPr>
        <p:spPr>
          <a:xfrm>
            <a:off x="838200" y="365126"/>
            <a:ext cx="10515600" cy="775778"/>
          </a:xfrm>
        </p:spPr>
        <p:txBody>
          <a:bodyPr>
            <a:normAutofit fontScale="90000"/>
          </a:bodyPr>
          <a:lstStyle/>
          <a:p>
            <a:pPr algn="ctr"/>
            <a:r>
              <a:rPr lang="lt-LT" dirty="0"/>
              <a:t>Dažniausios čiatų temos 2024 m. I</a:t>
            </a:r>
            <a:r>
              <a:rPr lang="en-GB" dirty="0"/>
              <a:t>V</a:t>
            </a:r>
            <a:r>
              <a:rPr lang="lt-LT" dirty="0"/>
              <a:t> ketvirtį</a:t>
            </a:r>
            <a:br>
              <a:rPr lang="lt-LT" dirty="0"/>
            </a:br>
            <a:r>
              <a:rPr lang="lt-LT" sz="2200" dirty="0"/>
              <a:t>(skliaustuose – palyginimas su 2023 m. I</a:t>
            </a:r>
            <a:r>
              <a:rPr lang="en-GB" sz="2200" dirty="0"/>
              <a:t>V</a:t>
            </a:r>
            <a:r>
              <a:rPr lang="lt-LT" sz="2200" dirty="0"/>
              <a:t> ketvirčiu)</a:t>
            </a:r>
            <a:endParaRPr lang="en-GB" sz="2200" dirty="0"/>
          </a:p>
        </p:txBody>
      </p:sp>
      <p:pic>
        <p:nvPicPr>
          <p:cNvPr id="4" name="Paveikslėlis 3">
            <a:extLst>
              <a:ext uri="{FF2B5EF4-FFF2-40B4-BE49-F238E27FC236}">
                <a16:creationId xmlns:a16="http://schemas.microsoft.com/office/drawing/2014/main" id="{03815325-E8A4-54EB-34BA-70D6EA7BC956}"/>
              </a:ext>
            </a:extLst>
          </p:cNvPr>
          <p:cNvPicPr>
            <a:picLocks noChangeAspect="1"/>
          </p:cNvPicPr>
          <p:nvPr/>
        </p:nvPicPr>
        <p:blipFill>
          <a:blip r:embed="rId2"/>
          <a:stretch>
            <a:fillRect/>
          </a:stretch>
        </p:blipFill>
        <p:spPr>
          <a:xfrm>
            <a:off x="106243" y="1633079"/>
            <a:ext cx="11979514" cy="4391801"/>
          </a:xfrm>
          <a:prstGeom prst="rect">
            <a:avLst/>
          </a:prstGeom>
        </p:spPr>
      </p:pic>
    </p:spTree>
    <p:extLst>
      <p:ext uri="{BB962C8B-B14F-4D97-AF65-F5344CB8AC3E}">
        <p14:creationId xmlns:p14="http://schemas.microsoft.com/office/powerpoint/2010/main" val="1942749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92500" lnSpcReduction="10000"/>
          </a:bodyPr>
          <a:lstStyle/>
          <a:p>
            <a:r>
              <a:rPr lang="lt-LT" dirty="0"/>
              <a:t>Lyginant 2024 ir 2023 met</a:t>
            </a:r>
            <a:r>
              <a:rPr lang="en-US" dirty="0"/>
              <a:t>us</a:t>
            </a:r>
            <a:r>
              <a:rPr lang="lt-LT" dirty="0"/>
              <a:t>, įeinančių skambučių srautas išaugo „Vaikų linijoje“ ir „Pagalbos moterims linijoje“, o kitose linijose sumažėjo. Bendrai – išaugo 5 proc.</a:t>
            </a:r>
          </a:p>
          <a:p>
            <a:r>
              <a:rPr lang="lt-LT" dirty="0"/>
              <a:t>Atsakytų skambučių skaičius šiek tiek išaugo „Pagalbos moterims linijoje“, „Jaunimo linijoje“ išliko toks pats, o kitose linijose sumažėjo. Bendrai – sumažėjo 4 proc.</a:t>
            </a:r>
          </a:p>
          <a:p>
            <a:r>
              <a:rPr lang="lt-LT" dirty="0"/>
              <a:t>Bendra pokalbių telefonu trukmė išaugo „Pagalbos moterims linijoje“ ir „Jaunimo linijoje“, o kitose linijose sumažėjo. Bendrai – sumažėjo 2 proc.</a:t>
            </a:r>
          </a:p>
          <a:p>
            <a:r>
              <a:rPr lang="lt-LT" dirty="0"/>
              <a:t>Atsakytų skambučių dalis išaugo „Jaunimo linijoje“, „Vilties linijoje“ liko tokia pati, o kitose linijose sumažėjo. Bendrai – sumažėjo nuo 65 iki 59 proc., ir nusileido žemiau valstybės nustatyto rodiklio (60 proc.)</a:t>
            </a:r>
          </a:p>
          <a:p>
            <a:endParaRPr lang="lt-LT" dirty="0"/>
          </a:p>
          <a:p>
            <a:endParaRPr lang="lt-LT" dirty="0"/>
          </a:p>
          <a:p>
            <a:endParaRPr lang="lt-LT" dirty="0"/>
          </a:p>
          <a:p>
            <a:endParaRPr lang="lt-LT" dirty="0"/>
          </a:p>
        </p:txBody>
      </p:sp>
      <p:sp>
        <p:nvSpPr>
          <p:cNvPr id="4" name="Title 3">
            <a:extLst>
              <a:ext uri="{FF2B5EF4-FFF2-40B4-BE49-F238E27FC236}">
                <a16:creationId xmlns:a16="http://schemas.microsoft.com/office/drawing/2014/main" id="{EDFDBF62-FE31-E6AE-EF1A-99AE9ECA7F7E}"/>
              </a:ext>
            </a:extLst>
          </p:cNvPr>
          <p:cNvSpPr>
            <a:spLocks noGrp="1"/>
          </p:cNvSpPr>
          <p:nvPr>
            <p:ph type="title"/>
          </p:nvPr>
        </p:nvSpPr>
        <p:spPr/>
        <p:txBody>
          <a:bodyPr/>
          <a:lstStyle/>
          <a:p>
            <a:r>
              <a:rPr lang="lt-LT" dirty="0"/>
              <a:t>Išvados: telefonas</a:t>
            </a:r>
            <a:endParaRPr lang="en-GB" dirty="0"/>
          </a:p>
        </p:txBody>
      </p:sp>
    </p:spTree>
    <p:extLst>
      <p:ext uri="{BB962C8B-B14F-4D97-AF65-F5344CB8AC3E}">
        <p14:creationId xmlns:p14="http://schemas.microsoft.com/office/powerpoint/2010/main" val="1826230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Išvados </a:t>
            </a:r>
            <a:r>
              <a:rPr lang="lt-LT" dirty="0"/>
              <a:t>– el. laiškai ir čiatas</a:t>
            </a:r>
          </a:p>
        </p:txBody>
      </p:sp>
      <p:sp>
        <p:nvSpPr>
          <p:cNvPr id="3" name="Turinio vietos rezervavimo ženklas 2"/>
          <p:cNvSpPr>
            <a:spLocks noGrp="1"/>
          </p:cNvSpPr>
          <p:nvPr>
            <p:ph idx="1"/>
          </p:nvPr>
        </p:nvSpPr>
        <p:spPr/>
        <p:txBody>
          <a:bodyPr>
            <a:normAutofit fontScale="92500" lnSpcReduction="20000"/>
          </a:bodyPr>
          <a:lstStyle/>
          <a:p>
            <a:r>
              <a:rPr lang="lt-LT" dirty="0"/>
              <a:t>Lyginant 2024 ir 2023 metus, emocinės paramos teikimas elektroniniais laiškais sumažėjo visose linijose, teikiančiose emocinę paramą šiuo būdu, o bendrai sumažėjo 27 proc.</a:t>
            </a:r>
          </a:p>
          <a:p>
            <a:r>
              <a:rPr lang="lt-LT" dirty="0"/>
              <a:t>Čiatų skaičius augo visose linijose, išskyrus „Vilties liniją“. Bendra čiatų pokalbių trukmė augo „Vaikų linijoje“ ir „Jaunimo linijoje“, o sumažėjo „Vilties linijoje“ ir „Pagalbos moterims linijoje“. Bendrai – čiatų skaičius išaugo 17 proc., o trukmė – 14 proc.</a:t>
            </a:r>
          </a:p>
          <a:p>
            <a:r>
              <a:rPr lang="lt-LT" dirty="0"/>
              <a:t>Čiatų atsiliepiamumas sumažėjo „Vaikų linijoje“, liko toks pats „Vilties linijoje“, o kitose linijose išaugo. Bendrai – išaugo nuo 76 iki 79 proc., ir yra aukščiau valstybės nustatyto rodiklio (60 proc.)</a:t>
            </a:r>
          </a:p>
          <a:p>
            <a:r>
              <a:rPr lang="lt-LT" dirty="0"/>
              <a:t>Palyginti su telefono tematika, kur vyrauja santykių, vienišumo, psichologinių problemų temos, čiatuose daug dažnesnė savižudybės ir savižalos tema</a:t>
            </a:r>
          </a:p>
          <a:p>
            <a:endParaRPr lang="lt-LT" dirty="0"/>
          </a:p>
          <a:p>
            <a:endParaRPr lang="lt-LT" dirty="0"/>
          </a:p>
          <a:p>
            <a:endParaRPr lang="lt-LT" dirty="0"/>
          </a:p>
          <a:p>
            <a:endParaRPr lang="lt-LT" dirty="0"/>
          </a:p>
          <a:p>
            <a:endParaRPr lang="lt-LT" dirty="0"/>
          </a:p>
        </p:txBody>
      </p:sp>
    </p:spTree>
    <p:extLst>
      <p:ext uri="{BB962C8B-B14F-4D97-AF65-F5344CB8AC3E}">
        <p14:creationId xmlns:p14="http://schemas.microsoft.com/office/powerpoint/2010/main" val="126530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LEPTA: pagrindiniai faktai</a:t>
            </a:r>
          </a:p>
        </p:txBody>
      </p:sp>
      <p:sp>
        <p:nvSpPr>
          <p:cNvPr id="3" name="Turinio vietos rezervavimo ženklas 2"/>
          <p:cNvSpPr>
            <a:spLocks noGrp="1"/>
          </p:cNvSpPr>
          <p:nvPr>
            <p:ph idx="1"/>
          </p:nvPr>
        </p:nvSpPr>
        <p:spPr/>
        <p:txBody>
          <a:bodyPr>
            <a:normAutofit fontScale="92500" lnSpcReduction="20000"/>
          </a:bodyPr>
          <a:lstStyle/>
          <a:p>
            <a:r>
              <a:rPr lang="lt-LT" dirty="0"/>
              <a:t>Lietuvos emocinės paramos tarnybų asociacija (LEPTA) (anksčiau – Lietuvos telefoninių psichologinės pagalbos tarnybų asociacija) įsteigta 1996 metais, įregistruota 1997 metais</a:t>
            </a:r>
          </a:p>
          <a:p>
            <a:r>
              <a:rPr lang="lt-LT" dirty="0"/>
              <a:t>LEPTA vienija 10 tarnybų, kurios organizuoja 5 emocinės paramos linijų darbą: „Vaikų linijos“, „Jaunimo linijos“, „Vilties linijos“, „Pagalbos moterims linijos“ ir linijos „Linija doverija“</a:t>
            </a:r>
          </a:p>
          <a:p>
            <a:r>
              <a:rPr lang="lt-LT" dirty="0"/>
              <a:t>Visos tarnybos kartu įgyvendina Jaunimo reikalų agentūros finansuojamą projektą</a:t>
            </a:r>
          </a:p>
          <a:p>
            <a:r>
              <a:rPr lang="lt-LT" dirty="0"/>
              <a:t>LEPTA tarnybos veikia Vilniuje, Kaune, Klaipėdoje, Telšiuose</a:t>
            </a:r>
            <a:r>
              <a:rPr lang="en-GB" dirty="0"/>
              <a:t>, Skuode</a:t>
            </a:r>
            <a:r>
              <a:rPr lang="lt-LT" dirty="0"/>
              <a:t> ir Visagine</a:t>
            </a:r>
          </a:p>
          <a:p>
            <a:r>
              <a:rPr lang="lt-LT" dirty="0"/>
              <a:t>LEPTA administracija – vykdantysis direktorius ir finansininkė, LEPTA finansinę veiklą kontroliuoja revizorė</a:t>
            </a:r>
          </a:p>
        </p:txBody>
      </p:sp>
    </p:spTree>
    <p:extLst>
      <p:ext uri="{BB962C8B-B14F-4D97-AF65-F5344CB8AC3E}">
        <p14:creationId xmlns:p14="http://schemas.microsoft.com/office/powerpoint/2010/main" val="368956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6331-2466-0622-F9C3-8371B02BD8F7}"/>
              </a:ext>
            </a:extLst>
          </p:cNvPr>
          <p:cNvSpPr>
            <a:spLocks noGrp="1"/>
          </p:cNvSpPr>
          <p:nvPr>
            <p:ph type="title"/>
          </p:nvPr>
        </p:nvSpPr>
        <p:spPr>
          <a:xfrm>
            <a:off x="838199" y="365125"/>
            <a:ext cx="10772163" cy="1325563"/>
          </a:xfrm>
        </p:spPr>
        <p:txBody>
          <a:bodyPr>
            <a:normAutofit/>
          </a:bodyPr>
          <a:lstStyle/>
          <a:p>
            <a:pPr algn="ctr"/>
            <a:r>
              <a:rPr lang="lt-LT" dirty="0"/>
              <a:t>Emocinės paramos telefonu ir čiatu teikimo trukmė </a:t>
            </a:r>
            <a:r>
              <a:rPr lang="en-US" dirty="0"/>
              <a:t>paromis</a:t>
            </a:r>
            <a:r>
              <a:rPr lang="lt-LT" dirty="0"/>
              <a:t> 2023 ir 2024 metais</a:t>
            </a:r>
            <a:endParaRPr lang="en-GB" dirty="0"/>
          </a:p>
        </p:txBody>
      </p:sp>
      <p:graphicFrame>
        <p:nvGraphicFramePr>
          <p:cNvPr id="4" name="Chart 1">
            <a:extLst>
              <a:ext uri="{FF2B5EF4-FFF2-40B4-BE49-F238E27FC236}">
                <a16:creationId xmlns:a16="http://schemas.microsoft.com/office/drawing/2014/main" id="{8D53D8BB-6FE4-E6F9-B46F-5F804AA31D5D}"/>
              </a:ext>
            </a:extLst>
          </p:cNvPr>
          <p:cNvGraphicFramePr>
            <a:graphicFrameLocks/>
          </p:cNvGraphicFramePr>
          <p:nvPr>
            <p:extLst>
              <p:ext uri="{D42A27DB-BD31-4B8C-83A1-F6EECF244321}">
                <p14:modId xmlns:p14="http://schemas.microsoft.com/office/powerpoint/2010/main" val="3680575694"/>
              </p:ext>
            </p:extLst>
          </p:nvPr>
        </p:nvGraphicFramePr>
        <p:xfrm>
          <a:off x="-1" y="1611085"/>
          <a:ext cx="12296503" cy="46644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Lentelė 4">
            <a:extLst>
              <a:ext uri="{FF2B5EF4-FFF2-40B4-BE49-F238E27FC236}">
                <a16:creationId xmlns:a16="http://schemas.microsoft.com/office/drawing/2014/main" id="{D114FCDD-5C36-8D0A-70C6-E49DCBB2F1C7}"/>
              </a:ext>
            </a:extLst>
          </p:cNvPr>
          <p:cNvGraphicFramePr>
            <a:graphicFrameLocks noGrp="1"/>
          </p:cNvGraphicFramePr>
          <p:nvPr>
            <p:extLst>
              <p:ext uri="{D42A27DB-BD31-4B8C-83A1-F6EECF244321}">
                <p14:modId xmlns:p14="http://schemas.microsoft.com/office/powerpoint/2010/main" val="208298806"/>
              </p:ext>
            </p:extLst>
          </p:nvPr>
        </p:nvGraphicFramePr>
        <p:xfrm>
          <a:off x="-1" y="6275493"/>
          <a:ext cx="12192001" cy="582507"/>
        </p:xfrm>
        <a:graphic>
          <a:graphicData uri="http://schemas.openxmlformats.org/drawingml/2006/table">
            <a:tbl>
              <a:tblPr>
                <a:tableStyleId>{5C22544A-7EE6-4342-B048-85BDC9FD1C3A}</a:tableStyleId>
              </a:tblPr>
              <a:tblGrid>
                <a:gridCol w="6043750">
                  <a:extLst>
                    <a:ext uri="{9D8B030D-6E8A-4147-A177-3AD203B41FA5}">
                      <a16:colId xmlns:a16="http://schemas.microsoft.com/office/drawing/2014/main" val="1291383487"/>
                    </a:ext>
                  </a:extLst>
                </a:gridCol>
                <a:gridCol w="2203268">
                  <a:extLst>
                    <a:ext uri="{9D8B030D-6E8A-4147-A177-3AD203B41FA5}">
                      <a16:colId xmlns:a16="http://schemas.microsoft.com/office/drawing/2014/main" val="1952974095"/>
                    </a:ext>
                  </a:extLst>
                </a:gridCol>
                <a:gridCol w="2037806">
                  <a:extLst>
                    <a:ext uri="{9D8B030D-6E8A-4147-A177-3AD203B41FA5}">
                      <a16:colId xmlns:a16="http://schemas.microsoft.com/office/drawing/2014/main" val="1742198224"/>
                    </a:ext>
                  </a:extLst>
                </a:gridCol>
                <a:gridCol w="1907177">
                  <a:extLst>
                    <a:ext uri="{9D8B030D-6E8A-4147-A177-3AD203B41FA5}">
                      <a16:colId xmlns:a16="http://schemas.microsoft.com/office/drawing/2014/main" val="214988212"/>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en-US" sz="1400" dirty="0">
                          <a:effectLst/>
                        </a:rPr>
                        <a:t>-</a:t>
                      </a:r>
                      <a:r>
                        <a:rPr lang="lt-LT" sz="1400" dirty="0">
                          <a:effectLst/>
                        </a:rPr>
                        <a:t>2</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+3</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5131292"/>
                  </a:ext>
                </a:extLst>
              </a:tr>
            </a:tbl>
          </a:graphicData>
        </a:graphic>
      </p:graphicFrame>
    </p:spTree>
    <p:extLst>
      <p:ext uri="{BB962C8B-B14F-4D97-AF65-F5344CB8AC3E}">
        <p14:creationId xmlns:p14="http://schemas.microsoft.com/office/powerpoint/2010/main" val="230888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6331-2466-0622-F9C3-8371B02BD8F7}"/>
              </a:ext>
            </a:extLst>
          </p:cNvPr>
          <p:cNvSpPr>
            <a:spLocks noGrp="1"/>
          </p:cNvSpPr>
          <p:nvPr>
            <p:ph type="title"/>
          </p:nvPr>
        </p:nvSpPr>
        <p:spPr/>
        <p:txBody>
          <a:bodyPr/>
          <a:lstStyle/>
          <a:p>
            <a:pPr algn="ctr"/>
            <a:r>
              <a:rPr lang="lt-LT" dirty="0"/>
              <a:t>Emocinės paramos telefonu ir čiatu santykis (pagal bendrą pokalbių trukmę)</a:t>
            </a:r>
            <a:endParaRPr lang="en-GB" dirty="0"/>
          </a:p>
        </p:txBody>
      </p:sp>
      <p:graphicFrame>
        <p:nvGraphicFramePr>
          <p:cNvPr id="4" name="Content Placeholder 3">
            <a:extLst>
              <a:ext uri="{FF2B5EF4-FFF2-40B4-BE49-F238E27FC236}">
                <a16:creationId xmlns:a16="http://schemas.microsoft.com/office/drawing/2014/main" id="{786D45D9-4A30-267A-6DEF-E8BC2DFC7B32}"/>
              </a:ext>
            </a:extLst>
          </p:cNvPr>
          <p:cNvGraphicFramePr>
            <a:graphicFrameLocks noGrp="1"/>
          </p:cNvGraphicFramePr>
          <p:nvPr>
            <p:ph idx="1"/>
            <p:extLst>
              <p:ext uri="{D42A27DB-BD31-4B8C-83A1-F6EECF244321}">
                <p14:modId xmlns:p14="http://schemas.microsoft.com/office/powerpoint/2010/main" val="3547252597"/>
              </p:ext>
            </p:extLst>
          </p:nvPr>
        </p:nvGraphicFramePr>
        <p:xfrm>
          <a:off x="838200" y="1825625"/>
          <a:ext cx="5257800" cy="43067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D3F4D031-0EAD-09E7-E26C-0B5630D31978}"/>
              </a:ext>
            </a:extLst>
          </p:cNvPr>
          <p:cNvGraphicFramePr>
            <a:graphicFrameLocks/>
          </p:cNvGraphicFramePr>
          <p:nvPr>
            <p:extLst>
              <p:ext uri="{D42A27DB-BD31-4B8C-83A1-F6EECF244321}">
                <p14:modId xmlns:p14="http://schemas.microsoft.com/office/powerpoint/2010/main" val="408296542"/>
              </p:ext>
            </p:extLst>
          </p:nvPr>
        </p:nvGraphicFramePr>
        <p:xfrm>
          <a:off x="6023295" y="1753299"/>
          <a:ext cx="6006518" cy="43790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786D45D9-4A30-267A-6DEF-E8BC2DFC7B32}"/>
              </a:ext>
            </a:extLst>
          </p:cNvPr>
          <p:cNvGraphicFramePr>
            <a:graphicFrameLocks/>
          </p:cNvGraphicFramePr>
          <p:nvPr>
            <p:extLst>
              <p:ext uri="{D42A27DB-BD31-4B8C-83A1-F6EECF244321}">
                <p14:modId xmlns:p14="http://schemas.microsoft.com/office/powerpoint/2010/main" val="1640555213"/>
              </p:ext>
            </p:extLst>
          </p:nvPr>
        </p:nvGraphicFramePr>
        <p:xfrm>
          <a:off x="1335248" y="1825625"/>
          <a:ext cx="5257800" cy="43693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2">
            <a:extLst>
              <a:ext uri="{FF2B5EF4-FFF2-40B4-BE49-F238E27FC236}">
                <a16:creationId xmlns:a16="http://schemas.microsoft.com/office/drawing/2014/main" id="{D3F4D031-0EAD-09E7-E26C-0B5630D31978}"/>
              </a:ext>
            </a:extLst>
          </p:cNvPr>
          <p:cNvGraphicFramePr>
            <a:graphicFrameLocks/>
          </p:cNvGraphicFramePr>
          <p:nvPr>
            <p:extLst>
              <p:ext uri="{D42A27DB-BD31-4B8C-83A1-F6EECF244321}">
                <p14:modId xmlns:p14="http://schemas.microsoft.com/office/powerpoint/2010/main" val="918605056"/>
              </p:ext>
            </p:extLst>
          </p:nvPr>
        </p:nvGraphicFramePr>
        <p:xfrm>
          <a:off x="513824" y="1690688"/>
          <a:ext cx="5582176" cy="39498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2">
            <a:extLst>
              <a:ext uri="{FF2B5EF4-FFF2-40B4-BE49-F238E27FC236}">
                <a16:creationId xmlns:a16="http://schemas.microsoft.com/office/drawing/2014/main" id="{D3F4D031-0EAD-09E7-E26C-0B5630D31978}"/>
              </a:ext>
            </a:extLst>
          </p:cNvPr>
          <p:cNvGraphicFramePr>
            <a:graphicFrameLocks/>
          </p:cNvGraphicFramePr>
          <p:nvPr>
            <p:extLst>
              <p:ext uri="{D42A27DB-BD31-4B8C-83A1-F6EECF244321}">
                <p14:modId xmlns:p14="http://schemas.microsoft.com/office/powerpoint/2010/main" val="1811531187"/>
              </p:ext>
            </p:extLst>
          </p:nvPr>
        </p:nvGraphicFramePr>
        <p:xfrm>
          <a:off x="6096000" y="1833900"/>
          <a:ext cx="5381039" cy="380659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792389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Išvados </a:t>
            </a:r>
            <a:r>
              <a:rPr lang="lt-LT" dirty="0"/>
              <a:t>– telefono ir čiato santykis</a:t>
            </a:r>
          </a:p>
        </p:txBody>
      </p:sp>
      <p:sp>
        <p:nvSpPr>
          <p:cNvPr id="3" name="Turinio vietos rezervavimo ženklas 2"/>
          <p:cNvSpPr>
            <a:spLocks noGrp="1"/>
          </p:cNvSpPr>
          <p:nvPr>
            <p:ph idx="1"/>
          </p:nvPr>
        </p:nvSpPr>
        <p:spPr/>
        <p:txBody>
          <a:bodyPr>
            <a:normAutofit/>
          </a:bodyPr>
          <a:lstStyle/>
          <a:p>
            <a:r>
              <a:rPr lang="lt-LT" dirty="0"/>
              <a:t>Lyginant 2024 ir 2023 metus, čiato dalis emocinėje paramoje išaugo nuo 32 iki 35 proc., o lyginant 2021 ir 2024 metus – nuo 15 iki 35 proc., tai yra, daugiau negu dvigubai (pagal visų skambučių ir čiato pokalbių bendrą trukmę), nors per pastaruosius metus augimo tempas smarkiai sulėtėjo</a:t>
            </a:r>
          </a:p>
          <a:p>
            <a:r>
              <a:rPr lang="lt-LT" dirty="0"/>
              <a:t>2024 metais, palyginti su 2023 metais, emocinės paramos telefonu suteikėme 2 proc. mažiau, o čiatu – 14 proc. daugiau. </a:t>
            </a:r>
            <a:r>
              <a:rPr lang="lt-LT" b="1" dirty="0"/>
              <a:t>Bendrai emocinės paramos suteikėme 3 proc. </a:t>
            </a:r>
            <a:r>
              <a:rPr lang="lt-LT" b="1"/>
              <a:t>daugiau</a:t>
            </a:r>
            <a:r>
              <a:rPr lang="lt-LT"/>
              <a:t>.</a:t>
            </a:r>
            <a:endParaRPr lang="lt-LT" dirty="0"/>
          </a:p>
          <a:p>
            <a:endParaRPr lang="lt-LT" dirty="0"/>
          </a:p>
          <a:p>
            <a:endParaRPr lang="lt-LT" dirty="0"/>
          </a:p>
        </p:txBody>
      </p:sp>
    </p:spTree>
    <p:extLst>
      <p:ext uri="{BB962C8B-B14F-4D97-AF65-F5344CB8AC3E}">
        <p14:creationId xmlns:p14="http://schemas.microsoft.com/office/powerpoint/2010/main" val="4169156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LEPTA nariai</a:t>
            </a:r>
          </a:p>
        </p:txBody>
      </p:sp>
      <p:sp>
        <p:nvSpPr>
          <p:cNvPr id="3" name="Turinio vietos rezervavimo ženklas 2"/>
          <p:cNvSpPr>
            <a:spLocks noGrp="1"/>
          </p:cNvSpPr>
          <p:nvPr>
            <p:ph idx="1"/>
          </p:nvPr>
        </p:nvSpPr>
        <p:spPr/>
        <p:txBody>
          <a:bodyPr>
            <a:normAutofit lnSpcReduction="10000"/>
          </a:bodyPr>
          <a:lstStyle/>
          <a:p>
            <a:r>
              <a:rPr lang="lt-LT" dirty="0"/>
              <a:t>Viešoji įstaiga „Jaunimo linija“ (</a:t>
            </a:r>
            <a:r>
              <a:rPr lang="lt-LT" b="1" dirty="0"/>
              <a:t>„Jaunimo linija“</a:t>
            </a:r>
            <a:r>
              <a:rPr lang="lt-LT" dirty="0"/>
              <a:t>) (Vilnius)</a:t>
            </a:r>
          </a:p>
          <a:p>
            <a:r>
              <a:rPr lang="lt-LT" dirty="0"/>
              <a:t>Viešoji įstaiga „Vaikų linija“ (Vilnius ir Kaunas), viešoji įstaiga Kauno miesto poliklinika, Klaipėdos miesto savivaldybės biudžetinė įstaiga Klaipėdos pedagoginė psichologinė tarnyba (</a:t>
            </a:r>
            <a:r>
              <a:rPr lang="lt-LT" b="1" dirty="0"/>
              <a:t>„Vaikų linija“</a:t>
            </a:r>
            <a:r>
              <a:rPr lang="lt-LT" dirty="0"/>
              <a:t>)</a:t>
            </a:r>
          </a:p>
          <a:p>
            <a:r>
              <a:rPr lang="lt-LT" dirty="0"/>
              <a:t>Viešoji įstaiga Telšių krizių centras, viešoji įstaiga Klaipėdos psichikos sveikatos centras (</a:t>
            </a:r>
            <a:r>
              <a:rPr lang="lt-LT" b="1" dirty="0"/>
              <a:t>„Vilties linija“</a:t>
            </a:r>
            <a:r>
              <a:rPr lang="lt-LT" dirty="0"/>
              <a:t>)</a:t>
            </a:r>
          </a:p>
          <a:p>
            <a:r>
              <a:rPr lang="lt-LT" dirty="0"/>
              <a:t>Viešoji įstaiga Klaipėdos socialinės ir psichologinės pagalbos centras, asociacija „Kauno moterų linija“, asociacija “Moterų informacijos centras“ (Vilnius) (</a:t>
            </a:r>
            <a:r>
              <a:rPr lang="lt-LT" b="1" dirty="0"/>
              <a:t>„Pagalbos moterims linija“</a:t>
            </a:r>
            <a:r>
              <a:rPr lang="lt-LT" dirty="0"/>
              <a:t>)</a:t>
            </a:r>
          </a:p>
          <a:p>
            <a:r>
              <a:rPr lang="lt-LT" dirty="0"/>
              <a:t>Asociacija „Doverije“ (</a:t>
            </a:r>
            <a:r>
              <a:rPr lang="lt-LT" b="1" dirty="0"/>
              <a:t>„Linija doverija“</a:t>
            </a:r>
            <a:r>
              <a:rPr lang="lt-LT" dirty="0"/>
              <a:t>) (Visaginas)</a:t>
            </a:r>
          </a:p>
        </p:txBody>
      </p:sp>
    </p:spTree>
    <p:extLst>
      <p:ext uri="{BB962C8B-B14F-4D97-AF65-F5344CB8AC3E}">
        <p14:creationId xmlns:p14="http://schemas.microsoft.com/office/powerpoint/2010/main" val="388329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a:t>Misija</a:t>
            </a:r>
          </a:p>
        </p:txBody>
      </p:sp>
      <p:sp>
        <p:nvSpPr>
          <p:cNvPr id="3" name="Turinio vietos rezervavimo ženklas 2"/>
          <p:cNvSpPr>
            <a:spLocks noGrp="1"/>
          </p:cNvSpPr>
          <p:nvPr>
            <p:ph idx="1"/>
          </p:nvPr>
        </p:nvSpPr>
        <p:spPr/>
        <p:txBody>
          <a:bodyPr>
            <a:normAutofit/>
          </a:bodyPr>
          <a:lstStyle/>
          <a:p>
            <a:pPr marL="0" indent="0" algn="ctr">
              <a:buNone/>
            </a:pPr>
            <a:r>
              <a:rPr lang="lt-LT" sz="3600" dirty="0">
                <a:solidFill>
                  <a:srgbClr val="002060"/>
                </a:solidFill>
              </a:rPr>
              <a:t>Kritiniu metu suteikti nemokamą, lengvai prieinamą, anonimišką emocinę paramą, sumažinti žmogaus emocinį skausmą, padėti atlaikyti ir įveikti sunkumus</a:t>
            </a:r>
          </a:p>
        </p:txBody>
      </p:sp>
    </p:spTree>
    <p:extLst>
      <p:ext uri="{BB962C8B-B14F-4D97-AF65-F5344CB8AC3E}">
        <p14:creationId xmlns:p14="http://schemas.microsoft.com/office/powerpoint/2010/main" val="241718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a:t>Emocinės paramos teikimo laikas</a:t>
            </a:r>
          </a:p>
        </p:txBody>
      </p:sp>
      <p:sp>
        <p:nvSpPr>
          <p:cNvPr id="3" name="Turinio vietos rezervavimo ženklas 2"/>
          <p:cNvSpPr>
            <a:spLocks noGrp="1"/>
          </p:cNvSpPr>
          <p:nvPr>
            <p:ph idx="1"/>
          </p:nvPr>
        </p:nvSpPr>
        <p:spPr/>
        <p:txBody>
          <a:bodyPr>
            <a:normAutofit lnSpcReduction="10000"/>
          </a:bodyPr>
          <a:lstStyle/>
          <a:p>
            <a:r>
              <a:rPr lang="lt-LT" b="1" dirty="0"/>
              <a:t>„Jaunimo linija“</a:t>
            </a:r>
            <a:r>
              <a:rPr lang="lt-LT" dirty="0"/>
              <a:t>: telefonu kasdien visą parą; „čiatais“ kasdien 15-24 val.</a:t>
            </a:r>
          </a:p>
          <a:p>
            <a:r>
              <a:rPr lang="lt-LT" b="1" dirty="0"/>
              <a:t>„Vaikų linija“</a:t>
            </a:r>
            <a:r>
              <a:rPr lang="lt-LT" dirty="0"/>
              <a:t>: telefonu kasdien 11-23 val.; „čiatais“ kasdien 14-23 val.; į el. laiškus atsako per 24 val. (nuo 2025 m. sausio 1 d. emocinė parama el. laiškais nebeteikiama)</a:t>
            </a:r>
            <a:endParaRPr lang="en-GB" dirty="0"/>
          </a:p>
          <a:p>
            <a:r>
              <a:rPr lang="lt-LT" b="1" dirty="0"/>
              <a:t>„Pagalbos moterims linija“</a:t>
            </a:r>
            <a:r>
              <a:rPr lang="lt-LT" dirty="0"/>
              <a:t>: telefonu kasdien visą parą; „čiatais“ kasdien 14-22 val.; į el. laiškus atsako per 24 val.</a:t>
            </a:r>
            <a:endParaRPr lang="en-GB" dirty="0"/>
          </a:p>
          <a:p>
            <a:r>
              <a:rPr lang="lt-LT" b="1" dirty="0"/>
              <a:t>„Vilties linija“</a:t>
            </a:r>
            <a:r>
              <a:rPr lang="lt-LT" dirty="0"/>
              <a:t>: telefonu kasdien visą parą; „čiatais“ kiekvieną darbo dieną 18-20 val.; į el. laiškus atsako per 3 darbo dienas</a:t>
            </a:r>
          </a:p>
          <a:p>
            <a:r>
              <a:rPr lang="lt-LT" b="1" dirty="0"/>
              <a:t>„Linija doverija“</a:t>
            </a:r>
            <a:r>
              <a:rPr lang="lt-LT" dirty="0"/>
              <a:t>: telefonu kasdien nuo 16 iki 19 val.</a:t>
            </a:r>
          </a:p>
        </p:txBody>
      </p:sp>
    </p:spTree>
    <p:extLst>
      <p:ext uri="{BB962C8B-B14F-4D97-AF65-F5344CB8AC3E}">
        <p14:creationId xmlns:p14="http://schemas.microsoft.com/office/powerpoint/2010/main" val="312764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sz="4200" dirty="0"/>
              <a:t>LEPTA: bendrame projekte dalyvaujančių tarnybų pagrindiniai skaičiai 2024 metais</a:t>
            </a:r>
          </a:p>
        </p:txBody>
      </p:sp>
      <p:sp>
        <p:nvSpPr>
          <p:cNvPr id="3" name="Turinio vietos rezervavimo ženklas 2"/>
          <p:cNvSpPr>
            <a:spLocks noGrp="1"/>
          </p:cNvSpPr>
          <p:nvPr>
            <p:ph idx="1"/>
          </p:nvPr>
        </p:nvSpPr>
        <p:spPr/>
        <p:txBody>
          <a:bodyPr>
            <a:normAutofit lnSpcReduction="10000"/>
          </a:bodyPr>
          <a:lstStyle/>
          <a:p>
            <a:r>
              <a:rPr lang="lt-LT" dirty="0"/>
              <a:t>Pavyko atsiliepti į </a:t>
            </a:r>
            <a:r>
              <a:rPr lang="lt-LT" b="1" dirty="0"/>
              <a:t>155678</a:t>
            </a:r>
            <a:r>
              <a:rPr lang="en-US" b="1" dirty="0"/>
              <a:t> </a:t>
            </a:r>
            <a:r>
              <a:rPr lang="lt-LT" b="1" dirty="0"/>
              <a:t>skambučius </a:t>
            </a:r>
            <a:r>
              <a:rPr lang="lt-LT" dirty="0"/>
              <a:t>– į </a:t>
            </a:r>
            <a:r>
              <a:rPr lang="lt-LT" b="1" dirty="0"/>
              <a:t>59</a:t>
            </a:r>
            <a:r>
              <a:rPr lang="en-US" b="1" dirty="0"/>
              <a:t>%</a:t>
            </a:r>
            <a:r>
              <a:rPr lang="lt-LT" dirty="0"/>
              <a:t> visų bandymų prisiskambinti. Linijų (visų kartu) pokalbių telefonu trukmė per metus buvo </a:t>
            </a:r>
            <a:r>
              <a:rPr lang="lt-LT" b="1" dirty="0"/>
              <a:t>1119 par</a:t>
            </a:r>
            <a:r>
              <a:rPr lang="en-GB" b="1" dirty="0"/>
              <a:t>os</a:t>
            </a:r>
            <a:endParaRPr lang="lt-LT" dirty="0"/>
          </a:p>
          <a:p>
            <a:r>
              <a:rPr lang="lt-LT" dirty="0"/>
              <a:t>Įvyko </a:t>
            </a:r>
            <a:r>
              <a:rPr lang="lt-LT" b="1" dirty="0"/>
              <a:t>22160</a:t>
            </a:r>
            <a:r>
              <a:rPr lang="lt-LT" dirty="0"/>
              <a:t> </a:t>
            </a:r>
            <a:r>
              <a:rPr lang="lt-LT" b="1" dirty="0"/>
              <a:t>pokalbių internetu </a:t>
            </a:r>
            <a:r>
              <a:rPr lang="lt-LT" dirty="0"/>
              <a:t>(„čiatų“), jų bendra trukmė buvo </a:t>
            </a:r>
            <a:r>
              <a:rPr lang="lt-LT" b="1" dirty="0"/>
              <a:t>612 parų</a:t>
            </a:r>
          </a:p>
          <a:p>
            <a:r>
              <a:rPr lang="lt-LT" dirty="0"/>
              <a:t>Jaunimo reikalų agentūra projektui „Emocinės pagalbos telefonu ir internetu teikimas 2024 metais“ skyrė </a:t>
            </a:r>
            <a:r>
              <a:rPr lang="lt-LT" b="1" dirty="0"/>
              <a:t>632 863 eurus </a:t>
            </a:r>
            <a:r>
              <a:rPr lang="lt-LT" dirty="0"/>
              <a:t>apmokėti daliai tarnybų būtinųjų išlaidų, taip pat apmoka žmonių skambučius ir rūpinasi skambučių įrangos palaikymu, organizuoja nuotolinių darbo vietų pajungimą, ryšių sutrikimų šalinimą, rūpinasi kitais klausimais, susijusiais su valstybės institucijų kompetencija</a:t>
            </a:r>
          </a:p>
        </p:txBody>
      </p:sp>
    </p:spTree>
    <p:extLst>
      <p:ext uri="{BB962C8B-B14F-4D97-AF65-F5344CB8AC3E}">
        <p14:creationId xmlns:p14="http://schemas.microsoft.com/office/powerpoint/2010/main" val="142339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1902191"/>
          </a:xfrm>
        </p:spPr>
        <p:txBody>
          <a:bodyPr/>
          <a:lstStyle/>
          <a:p>
            <a:r>
              <a:rPr lang="lt-LT" dirty="0"/>
              <a:t>Veiklos rezultatai</a:t>
            </a:r>
          </a:p>
        </p:txBody>
      </p:sp>
      <p:sp>
        <p:nvSpPr>
          <p:cNvPr id="3" name="Teksto vietos rezervavimo ženklas 2"/>
          <p:cNvSpPr>
            <a:spLocks noGrp="1"/>
          </p:cNvSpPr>
          <p:nvPr>
            <p:ph type="subTitle" idx="1"/>
          </p:nvPr>
        </p:nvSpPr>
        <p:spPr/>
        <p:txBody>
          <a:bodyPr>
            <a:normAutofit/>
          </a:bodyPr>
          <a:lstStyle/>
          <a:p>
            <a:r>
              <a:rPr lang="lt-LT" sz="3600" i="1" dirty="0"/>
              <a:t>Bendrame projekte dalyvaujančių LEPTA tarnybų </a:t>
            </a:r>
          </a:p>
          <a:p>
            <a:r>
              <a:rPr lang="lt-LT" sz="3600" i="1" dirty="0"/>
              <a:t>2024 metų duomenys</a:t>
            </a:r>
          </a:p>
        </p:txBody>
      </p:sp>
    </p:spTree>
    <p:extLst>
      <p:ext uri="{BB962C8B-B14F-4D97-AF65-F5344CB8AC3E}">
        <p14:creationId xmlns:p14="http://schemas.microsoft.com/office/powerpoint/2010/main" val="3892879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lstStyle/>
          <a:p>
            <a:pPr algn="ctr"/>
            <a:r>
              <a:rPr lang="lt-LT" dirty="0"/>
              <a:t>Įeinančių skambučių srautas</a:t>
            </a:r>
          </a:p>
        </p:txBody>
      </p:sp>
      <p:graphicFrame>
        <p:nvGraphicFramePr>
          <p:cNvPr id="7" name="Lentelė 6"/>
          <p:cNvGraphicFramePr>
            <a:graphicFrameLocks noGrp="1"/>
          </p:cNvGraphicFramePr>
          <p:nvPr>
            <p:extLst>
              <p:ext uri="{D42A27DB-BD31-4B8C-83A1-F6EECF244321}">
                <p14:modId xmlns:p14="http://schemas.microsoft.com/office/powerpoint/2010/main" val="4127632335"/>
              </p:ext>
            </p:extLst>
          </p:nvPr>
        </p:nvGraphicFramePr>
        <p:xfrm>
          <a:off x="0" y="6330021"/>
          <a:ext cx="12192000" cy="582507"/>
        </p:xfrm>
        <a:graphic>
          <a:graphicData uri="http://schemas.openxmlformats.org/drawingml/2006/table">
            <a:tbl>
              <a:tblPr>
                <a:tableStyleId>{5C22544A-7EE6-4342-B048-85BDC9FD1C3A}</a:tableStyleId>
              </a:tblPr>
              <a:tblGrid>
                <a:gridCol w="1884250">
                  <a:extLst>
                    <a:ext uri="{9D8B030D-6E8A-4147-A177-3AD203B41FA5}">
                      <a16:colId xmlns:a16="http://schemas.microsoft.com/office/drawing/2014/main" val="20000"/>
                    </a:ext>
                  </a:extLst>
                </a:gridCol>
                <a:gridCol w="1576707">
                  <a:extLst>
                    <a:ext uri="{9D8B030D-6E8A-4147-A177-3AD203B41FA5}">
                      <a16:colId xmlns:a16="http://schemas.microsoft.com/office/drawing/2014/main" val="20001"/>
                    </a:ext>
                  </a:extLst>
                </a:gridCol>
                <a:gridCol w="1642266">
                  <a:extLst>
                    <a:ext uri="{9D8B030D-6E8A-4147-A177-3AD203B41FA5}">
                      <a16:colId xmlns:a16="http://schemas.microsoft.com/office/drawing/2014/main" val="20002"/>
                    </a:ext>
                  </a:extLst>
                </a:gridCol>
                <a:gridCol w="1780443">
                  <a:extLst>
                    <a:ext uri="{9D8B030D-6E8A-4147-A177-3AD203B41FA5}">
                      <a16:colId xmlns:a16="http://schemas.microsoft.com/office/drawing/2014/main" val="3505251269"/>
                    </a:ext>
                  </a:extLst>
                </a:gridCol>
                <a:gridCol w="1761159">
                  <a:extLst>
                    <a:ext uri="{9D8B030D-6E8A-4147-A177-3AD203B41FA5}">
                      <a16:colId xmlns:a16="http://schemas.microsoft.com/office/drawing/2014/main" val="20003"/>
                    </a:ext>
                  </a:extLst>
                </a:gridCol>
                <a:gridCol w="1675941">
                  <a:extLst>
                    <a:ext uri="{9D8B030D-6E8A-4147-A177-3AD203B41FA5}">
                      <a16:colId xmlns:a16="http://schemas.microsoft.com/office/drawing/2014/main" val="20004"/>
                    </a:ext>
                  </a:extLst>
                </a:gridCol>
                <a:gridCol w="1871234">
                  <a:extLst>
                    <a:ext uri="{9D8B030D-6E8A-4147-A177-3AD203B41FA5}">
                      <a16:colId xmlns:a16="http://schemas.microsoft.com/office/drawing/2014/main" val="20006"/>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lt-LT" sz="1400" dirty="0">
                          <a:effectLst/>
                        </a:rPr>
                        <a:t>+5</a:t>
                      </a:r>
                      <a:r>
                        <a:rPr lang="cs-CZ" sz="1400" dirty="0">
                          <a:effectLst/>
                        </a:rPr>
                        <a:t>%</a:t>
                      </a:r>
                      <a:endParaRPr lang="lt-LT" sz="14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1000"/>
                        </a:spcAft>
                        <a:buClrTx/>
                        <a:buSzTx/>
                        <a:buFontTx/>
                        <a:buNone/>
                        <a:tabLst/>
                        <a:defRPr/>
                      </a:pPr>
                      <a:r>
                        <a:rPr lang="lt-LT" sz="1400" dirty="0">
                          <a:effectLst/>
                        </a:rPr>
                        <a:t>-7</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+15</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-30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3" name="Diagrama 2">
            <a:extLst>
              <a:ext uri="{FF2B5EF4-FFF2-40B4-BE49-F238E27FC236}">
                <a16:creationId xmlns:a16="http://schemas.microsoft.com/office/drawing/2014/main" id="{6F55424F-1DC4-4FBF-B132-067B83184224}"/>
              </a:ext>
            </a:extLst>
          </p:cNvPr>
          <p:cNvGraphicFramePr>
            <a:graphicFrameLocks/>
          </p:cNvGraphicFramePr>
          <p:nvPr>
            <p:extLst>
              <p:ext uri="{D42A27DB-BD31-4B8C-83A1-F6EECF244321}">
                <p14:modId xmlns:p14="http://schemas.microsoft.com/office/powerpoint/2010/main" val="2477553260"/>
              </p:ext>
            </p:extLst>
          </p:nvPr>
        </p:nvGraphicFramePr>
        <p:xfrm>
          <a:off x="1262743" y="722812"/>
          <a:ext cx="10929257" cy="56072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4932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788426"/>
          </a:xfrm>
        </p:spPr>
        <p:txBody>
          <a:bodyPr/>
          <a:lstStyle/>
          <a:p>
            <a:pPr algn="ctr"/>
            <a:r>
              <a:rPr lang="lt-LT" dirty="0"/>
              <a:t>Atsakyti skambučiai</a:t>
            </a:r>
          </a:p>
        </p:txBody>
      </p:sp>
      <p:graphicFrame>
        <p:nvGraphicFramePr>
          <p:cNvPr id="7" name="Lentelė 6"/>
          <p:cNvGraphicFramePr>
            <a:graphicFrameLocks noGrp="1"/>
          </p:cNvGraphicFramePr>
          <p:nvPr>
            <p:extLst>
              <p:ext uri="{D42A27DB-BD31-4B8C-83A1-F6EECF244321}">
                <p14:modId xmlns:p14="http://schemas.microsoft.com/office/powerpoint/2010/main" val="326490930"/>
              </p:ext>
            </p:extLst>
          </p:nvPr>
        </p:nvGraphicFramePr>
        <p:xfrm>
          <a:off x="0" y="6330021"/>
          <a:ext cx="12191999" cy="582507"/>
        </p:xfrm>
        <a:graphic>
          <a:graphicData uri="http://schemas.openxmlformats.org/drawingml/2006/table">
            <a:tbl>
              <a:tblPr>
                <a:tableStyleId>{5C22544A-7EE6-4342-B048-85BDC9FD1C3A}</a:tableStyleId>
              </a:tblPr>
              <a:tblGrid>
                <a:gridCol w="1943834">
                  <a:extLst>
                    <a:ext uri="{9D8B030D-6E8A-4147-A177-3AD203B41FA5}">
                      <a16:colId xmlns:a16="http://schemas.microsoft.com/office/drawing/2014/main" val="20000"/>
                    </a:ext>
                  </a:extLst>
                </a:gridCol>
                <a:gridCol w="1234795">
                  <a:extLst>
                    <a:ext uri="{9D8B030D-6E8A-4147-A177-3AD203B41FA5}">
                      <a16:colId xmlns:a16="http://schemas.microsoft.com/office/drawing/2014/main" val="20001"/>
                    </a:ext>
                  </a:extLst>
                </a:gridCol>
                <a:gridCol w="1901632">
                  <a:extLst>
                    <a:ext uri="{9D8B030D-6E8A-4147-A177-3AD203B41FA5}">
                      <a16:colId xmlns:a16="http://schemas.microsoft.com/office/drawing/2014/main" val="20002"/>
                    </a:ext>
                  </a:extLst>
                </a:gridCol>
                <a:gridCol w="1633947">
                  <a:extLst>
                    <a:ext uri="{9D8B030D-6E8A-4147-A177-3AD203B41FA5}">
                      <a16:colId xmlns:a16="http://schemas.microsoft.com/office/drawing/2014/main" val="20003"/>
                    </a:ext>
                  </a:extLst>
                </a:gridCol>
                <a:gridCol w="1898569">
                  <a:extLst>
                    <a:ext uri="{9D8B030D-6E8A-4147-A177-3AD203B41FA5}">
                      <a16:colId xmlns:a16="http://schemas.microsoft.com/office/drawing/2014/main" val="20004"/>
                    </a:ext>
                  </a:extLst>
                </a:gridCol>
                <a:gridCol w="1698172">
                  <a:extLst>
                    <a:ext uri="{9D8B030D-6E8A-4147-A177-3AD203B41FA5}">
                      <a16:colId xmlns:a16="http://schemas.microsoft.com/office/drawing/2014/main" val="20005"/>
                    </a:ext>
                  </a:extLst>
                </a:gridCol>
                <a:gridCol w="1881050">
                  <a:extLst>
                    <a:ext uri="{9D8B030D-6E8A-4147-A177-3AD203B41FA5}">
                      <a16:colId xmlns:a16="http://schemas.microsoft.com/office/drawing/2014/main" val="20006"/>
                    </a:ext>
                  </a:extLst>
                </a:gridCol>
              </a:tblGrid>
              <a:tr h="582507">
                <a:tc>
                  <a:txBody>
                    <a:bodyPr/>
                    <a:lstStyle/>
                    <a:p>
                      <a:pPr algn="ctr">
                        <a:spcAft>
                          <a:spcPts val="1000"/>
                        </a:spcAft>
                      </a:pPr>
                      <a:r>
                        <a:rPr lang="cs-CZ" sz="1400" dirty="0">
                          <a:effectLst/>
                        </a:rPr>
                        <a:t>Pokytis</a:t>
                      </a:r>
                      <a:r>
                        <a:rPr lang="lt-LT" sz="1400" dirty="0">
                          <a:effectLst/>
                        </a:rPr>
                        <a:t> </a:t>
                      </a:r>
                    </a:p>
                    <a:p>
                      <a:pPr algn="ctr">
                        <a:spcAft>
                          <a:spcPts val="1000"/>
                        </a:spcAft>
                      </a:pPr>
                      <a:r>
                        <a:rPr lang="lt-LT" sz="1400" dirty="0">
                          <a:effectLst/>
                        </a:rPr>
                        <a:t>(2024 m. su 20</a:t>
                      </a:r>
                      <a:r>
                        <a:rPr lang="en-US" sz="1400" dirty="0">
                          <a:effectLst/>
                        </a:rPr>
                        <a:t>2</a:t>
                      </a:r>
                      <a:r>
                        <a:rPr lang="lt-LT" sz="1400" dirty="0">
                          <a:effectLst/>
                        </a:rPr>
                        <a:t>3 m.)</a:t>
                      </a:r>
                      <a:endParaRPr lang="en-GB" sz="1400" dirty="0">
                        <a:effectLst/>
                      </a:endParaRPr>
                    </a:p>
                  </a:txBody>
                  <a:tcPr marL="68580" marR="68580" marT="0" marB="0" anchor="ctr"/>
                </a:tc>
                <a:tc>
                  <a:txBody>
                    <a:bodyPr/>
                    <a:lstStyle/>
                    <a:p>
                      <a:pPr algn="ctr">
                        <a:spcAft>
                          <a:spcPts val="1000"/>
                        </a:spcAft>
                      </a:pPr>
                      <a:r>
                        <a:rPr lang="lt-LT" sz="1400" dirty="0">
                          <a:effectLst/>
                        </a:rPr>
                        <a:t>-4</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0</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-6</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-5</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+1</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1000"/>
                        </a:spcAft>
                      </a:pPr>
                      <a:r>
                        <a:rPr lang="lt-LT" sz="1400" dirty="0">
                          <a:effectLst/>
                        </a:rPr>
                        <a:t>-56</a:t>
                      </a:r>
                      <a:r>
                        <a:rPr lang="cs-CZ" sz="1400" dirty="0">
                          <a:effectLst/>
                        </a:rPr>
                        <a:t>%</a:t>
                      </a:r>
                      <a:endParaRPr lang="lt-LT"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4" name="Diagrama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438967812"/>
              </p:ext>
            </p:extLst>
          </p:nvPr>
        </p:nvGraphicFramePr>
        <p:xfrm>
          <a:off x="1071154" y="973455"/>
          <a:ext cx="11120845" cy="53565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28423152"/>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3812</TotalTime>
  <Words>1187</Words>
  <Application>Microsoft Office PowerPoint</Application>
  <PresentationFormat>Plačiaekranė</PresentationFormat>
  <Paragraphs>125</Paragraphs>
  <Slides>22</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22</vt:i4>
      </vt:variant>
    </vt:vector>
  </HeadingPairs>
  <TitlesOfParts>
    <vt:vector size="27" baseType="lpstr">
      <vt:lpstr>Arial</vt:lpstr>
      <vt:lpstr>Calibri</vt:lpstr>
      <vt:lpstr>Calibri Light</vt:lpstr>
      <vt:lpstr>Cambria</vt:lpstr>
      <vt:lpstr>„Office“ tema</vt:lpstr>
      <vt:lpstr>„PowerPoint“ pateiktis</vt:lpstr>
      <vt:lpstr>LEPTA: pagrindiniai faktai</vt:lpstr>
      <vt:lpstr>LEPTA nariai</vt:lpstr>
      <vt:lpstr>Misija</vt:lpstr>
      <vt:lpstr>Emocinės paramos teikimo laikas</vt:lpstr>
      <vt:lpstr>LEPTA: bendrame projekte dalyvaujančių tarnybų pagrindiniai skaičiai 2024 metais</vt:lpstr>
      <vt:lpstr>Veiklos rezultatai</vt:lpstr>
      <vt:lpstr>Įeinančių skambučių srautas</vt:lpstr>
      <vt:lpstr>Atsakyti skambučiai</vt:lpstr>
      <vt:lpstr>Bendra atsakytų skambučių trukmė (val.)</vt:lpstr>
      <vt:lpstr>Atsakytų skambučių dalis (procentais)</vt:lpstr>
      <vt:lpstr>Emocinės paramos teikimas elektroniniais laiškais</vt:lpstr>
      <vt:lpstr>Emocinės paramos pokalbiai internetu („čiatai“)</vt:lpstr>
      <vt:lpstr>Bendra „čiatų“ trukmė (val.)</vt:lpstr>
      <vt:lpstr>Atsiliepiamumas „čiatais“ (procentais)</vt:lpstr>
      <vt:lpstr>Dažniausios telefono pokalbių temos 2024 metais</vt:lpstr>
      <vt:lpstr>Dažniausios čiatų temos 2024 m. IV ketvirtį (skliaustuose – palyginimas su 2023 m. IV ketvirčiu)</vt:lpstr>
      <vt:lpstr>Išvados: telefonas</vt:lpstr>
      <vt:lpstr>Išvados – el. laiškai ir čiatas</vt:lpstr>
      <vt:lpstr>Emocinės paramos telefonu ir čiatu teikimo trukmė paromis 2023 ir 2024 metais</vt:lpstr>
      <vt:lpstr>Emocinės paramos telefonu ir čiatu santykis (pagal bendrą pokalbių trukmę)</vt:lpstr>
      <vt:lpstr>Išvados – telefono ir čiato santykis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metų I pusmečio veiklos rezultatai</dc:title>
  <dc:creator>info@klausau.lt</dc:creator>
  <cp:lastModifiedBy>Tomas Baranovas</cp:lastModifiedBy>
  <cp:revision>1095</cp:revision>
  <cp:lastPrinted>2016-09-19T15:32:21Z</cp:lastPrinted>
  <dcterms:created xsi:type="dcterms:W3CDTF">2015-09-02T08:55:05Z</dcterms:created>
  <dcterms:modified xsi:type="dcterms:W3CDTF">2025-01-14T10:58:23Z</dcterms:modified>
</cp:coreProperties>
</file>